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70" r:id="rId12"/>
    <p:sldId id="271" r:id="rId13"/>
    <p:sldId id="272" r:id="rId14"/>
    <p:sldId id="258" r:id="rId15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8">
          <p15:clr>
            <a:srgbClr val="A4A3A4"/>
          </p15:clr>
        </p15:guide>
        <p15:guide id="3" orient="horz" pos="3162">
          <p15:clr>
            <a:srgbClr val="A4A3A4"/>
          </p15:clr>
        </p15:guide>
        <p15:guide id="4" pos="2880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A9D"/>
    <a:srgbClr val="C5DEF1"/>
    <a:srgbClr val="90C0E4"/>
    <a:srgbClr val="58A0D6"/>
    <a:srgbClr val="368DCE"/>
    <a:srgbClr val="6BABDB"/>
    <a:srgbClr val="539DD5"/>
    <a:srgbClr val="36A7E9"/>
    <a:srgbClr val="DC00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96" autoAdjust="0"/>
  </p:normalViewPr>
  <p:slideViewPr>
    <p:cSldViewPr snapToGrid="0" snapToObjects="1">
      <p:cViewPr varScale="1">
        <p:scale>
          <a:sx n="107" d="100"/>
          <a:sy n="107" d="100"/>
        </p:scale>
        <p:origin x="39" y="627"/>
      </p:cViewPr>
      <p:guideLst>
        <p:guide orient="horz" pos="1620"/>
        <p:guide orient="horz" pos="78"/>
        <p:guide orient="horz" pos="3162"/>
        <p:guide pos="2880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0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436F22-90C2-4E16-83D8-FB7E8E02E117}" type="datetimeFigureOut">
              <a:rPr lang="de-DE"/>
              <a:pPr/>
              <a:t>14.05.2019</a:t>
            </a:fld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7"/>
            <a:ext cx="2946400" cy="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78407"/>
            <a:ext cx="2946400" cy="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2" tIns="45721" rIns="91442" bIns="457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A7D53C-E2F6-40F7-AA5E-89F02C3587E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43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426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59E1558A-F14C-45C8-9C95-5111B2B884E6}" type="datetimeFigureOut">
              <a:rPr lang="en-GB"/>
              <a:pPr>
                <a:defRPr/>
              </a:pPr>
              <a:t>14/05/2019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689994"/>
            <a:ext cx="5438775" cy="4443649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378407"/>
            <a:ext cx="2946400" cy="49426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1A3AEF22-C5D9-4195-9A5C-6BFE2D4414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13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1253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6175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2317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36643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959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369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4288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3509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3321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81B917-4145-4507-A42A-F098424E8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50900"/>
            <a:ext cx="4321174" cy="3736975"/>
          </a:xfrm>
          <a:prstGeom prst="rect">
            <a:avLst/>
          </a:prstGeom>
        </p:spPr>
        <p:txBody>
          <a:bodyPr/>
          <a:lstStyle>
            <a:lvl1pPr marL="176213" indent="-176213">
              <a:buFont typeface="Wingdings" panose="05000000000000000000" pitchFamily="2" charset="2"/>
              <a:buChar char="§"/>
              <a:defRPr spc="0"/>
            </a:lvl1pPr>
            <a:lvl2pPr marL="534988" indent="-177800">
              <a:buFont typeface="Arial" panose="020B0604020202020204" pitchFamily="34" charset="0"/>
              <a:buChar char="-"/>
              <a:defRPr spc="0"/>
            </a:lvl2pPr>
            <a:lvl3pPr marL="900113" indent="-185738">
              <a:buFont typeface="Arial" panose="020B0604020202020204" pitchFamily="34" charset="0"/>
              <a:buChar char="•"/>
              <a:defRPr spc="0"/>
            </a:lvl3pPr>
            <a:lvl4pPr marL="1255713" indent="-185738" defTabSz="1077913">
              <a:buFont typeface="Courier New" panose="02070309020205020404" pitchFamily="49" charset="0"/>
              <a:buChar char="o"/>
              <a:defRPr spc="0"/>
            </a:lvl4pPr>
            <a:lvl5pPr marL="1612900" indent="-177800">
              <a:buFont typeface="Wingdings" panose="05000000000000000000" pitchFamily="2" charset="2"/>
              <a:buChar char="§"/>
              <a:defRPr spc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313FBF-3DBC-40DB-B7CB-27D5BE474E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1" y="850899"/>
            <a:ext cx="4321174" cy="3736975"/>
          </a:xfrm>
          <a:prstGeom prst="rect">
            <a:avLst/>
          </a:prstGeom>
        </p:spPr>
        <p:txBody>
          <a:bodyPr/>
          <a:lstStyle>
            <a:lvl1pPr marL="176213" indent="-176213">
              <a:buFont typeface="Wingdings" panose="05000000000000000000" pitchFamily="2" charset="2"/>
              <a:buChar char="§"/>
              <a:defRPr spc="0"/>
            </a:lvl1pPr>
            <a:lvl2pPr marL="534988" indent="-177800">
              <a:buFont typeface="Arial" panose="020B0604020202020204" pitchFamily="34" charset="0"/>
              <a:buChar char="-"/>
              <a:defRPr spc="0"/>
            </a:lvl2pPr>
            <a:lvl3pPr marL="900113" indent="-185738">
              <a:buFont typeface="Arial" panose="020B0604020202020204" pitchFamily="34" charset="0"/>
              <a:buChar char="•"/>
              <a:defRPr spc="0"/>
            </a:lvl3pPr>
            <a:lvl4pPr marL="1255713" indent="-185738" defTabSz="1077913">
              <a:buFont typeface="Courier New" panose="02070309020205020404" pitchFamily="49" charset="0"/>
              <a:buChar char="o"/>
              <a:defRPr spc="0"/>
            </a:lvl4pPr>
            <a:lvl5pPr marL="1612900" indent="-177800">
              <a:buFont typeface="Wingdings" panose="05000000000000000000" pitchFamily="2" charset="2"/>
              <a:buChar char="§"/>
              <a:defRPr spc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8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850208"/>
            <a:ext cx="4320480" cy="4091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851008"/>
            <a:ext cx="4322177" cy="4091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B73DE9-A976-430E-ACE2-919A8681CA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0825" y="1260186"/>
            <a:ext cx="4321174" cy="3327689"/>
          </a:xfrm>
          <a:prstGeom prst="rect">
            <a:avLst/>
          </a:prstGeom>
        </p:spPr>
        <p:txBody>
          <a:bodyPr/>
          <a:lstStyle>
            <a:lvl1pPr marL="176213" indent="-176213">
              <a:buFont typeface="Wingdings" panose="05000000000000000000" pitchFamily="2" charset="2"/>
              <a:buChar char="§"/>
              <a:defRPr spc="0"/>
            </a:lvl1pPr>
            <a:lvl2pPr marL="534988" indent="-177800">
              <a:buFont typeface="Arial" panose="020B0604020202020204" pitchFamily="34" charset="0"/>
              <a:buChar char="-"/>
              <a:defRPr spc="0"/>
            </a:lvl2pPr>
            <a:lvl3pPr marL="900113" indent="-185738">
              <a:buFont typeface="Arial" panose="020B0604020202020204" pitchFamily="34" charset="0"/>
              <a:buChar char="•"/>
              <a:defRPr spc="0"/>
            </a:lvl3pPr>
            <a:lvl4pPr marL="1255713" indent="-185738" defTabSz="1077913">
              <a:buFont typeface="Courier New" panose="02070309020205020404" pitchFamily="49" charset="0"/>
              <a:buChar char="o"/>
              <a:defRPr spc="0"/>
            </a:lvl4pPr>
            <a:lvl5pPr marL="1612900" indent="-177800">
              <a:buFont typeface="Wingdings" panose="05000000000000000000" pitchFamily="2" charset="2"/>
              <a:buChar char="§"/>
              <a:defRPr spc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C4FD8F-0EDD-4F77-A017-A386A1619E2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1" y="1260186"/>
            <a:ext cx="4321174" cy="3332945"/>
          </a:xfrm>
          <a:prstGeom prst="rect">
            <a:avLst/>
          </a:prstGeom>
        </p:spPr>
        <p:txBody>
          <a:bodyPr/>
          <a:lstStyle>
            <a:lvl1pPr marL="176213" indent="-176213">
              <a:buFont typeface="Wingdings" panose="05000000000000000000" pitchFamily="2" charset="2"/>
              <a:buChar char="§"/>
              <a:defRPr spc="0"/>
            </a:lvl1pPr>
            <a:lvl2pPr marL="534988" indent="-177800">
              <a:buFont typeface="Arial" panose="020B0604020202020204" pitchFamily="34" charset="0"/>
              <a:buChar char="-"/>
              <a:defRPr spc="0"/>
            </a:lvl2pPr>
            <a:lvl3pPr marL="900113" indent="-185738">
              <a:buFont typeface="Arial" panose="020B0604020202020204" pitchFamily="34" charset="0"/>
              <a:buChar char="•"/>
              <a:defRPr spc="0"/>
            </a:lvl3pPr>
            <a:lvl4pPr marL="1255713" indent="-185738" defTabSz="1077913">
              <a:buFont typeface="Courier New" panose="02070309020205020404" pitchFamily="49" charset="0"/>
              <a:buChar char="o"/>
              <a:defRPr spc="0"/>
            </a:lvl4pPr>
            <a:lvl5pPr marL="1612900" indent="-177800">
              <a:buFont typeface="Wingdings" panose="05000000000000000000" pitchFamily="2" charset="2"/>
              <a:buChar char="§"/>
              <a:defRPr spc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2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8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7000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6164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9170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1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 descr="Cover 2-02.png">
            <a:extLst>
              <a:ext uri="{FF2B5EF4-FFF2-40B4-BE49-F238E27FC236}">
                <a16:creationId xmlns:a16="http://schemas.microsoft.com/office/drawing/2014/main" id="{9443CFB3-9074-425F-AE4F-D8DEEB94A8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7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0572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3918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57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86" r:id="rId18"/>
    <p:sldLayoutId id="2147483685" r:id="rId19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github.com/dp7g09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gb/azure/devops/extend/develop/add-build-task?view=azure-devops" TargetMode="External"/><Relationship Id="rId2" Type="http://schemas.openxmlformats.org/officeDocument/2006/relationships/hyperlink" Target="https://github.com/dp7g09/azure-devops-nextfol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DBF3-5BEA-4B48-B26F-526BE0E97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51" y="189686"/>
            <a:ext cx="6751097" cy="1081855"/>
          </a:xfrm>
        </p:spPr>
        <p:txBody>
          <a:bodyPr/>
          <a:lstStyle/>
          <a:p>
            <a:r>
              <a:rPr lang="en-GB" dirty="0"/>
              <a:t>custom Azure DevOps extension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11FE7-C2F2-4D34-B5CA-C88C2081C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639" y="1690642"/>
            <a:ext cx="6751097" cy="2240008"/>
          </a:xfrm>
        </p:spPr>
        <p:txBody>
          <a:bodyPr>
            <a:normAutofit/>
          </a:bodyPr>
          <a:lstStyle/>
          <a:p>
            <a:r>
              <a:rPr lang="en-US" sz="2000" dirty="0"/>
              <a:t>Talk Overview:</a:t>
            </a:r>
            <a:endParaRPr lang="en-US" dirty="0"/>
          </a:p>
          <a:p>
            <a:r>
              <a:rPr lang="en-US" sz="1400" dirty="0"/>
              <a:t>Write a Pipeline Task</a:t>
            </a:r>
          </a:p>
          <a:p>
            <a:r>
              <a:rPr lang="en-US" sz="1400" dirty="0"/>
              <a:t>Build &amp; Test using ADOS</a:t>
            </a:r>
          </a:p>
          <a:p>
            <a:r>
              <a:rPr lang="en-US" sz="1400" dirty="0"/>
              <a:t>Deploy to VS Market using ADOS</a:t>
            </a:r>
          </a:p>
          <a:p>
            <a:r>
              <a:rPr lang="en-US" sz="1400" dirty="0"/>
              <a:t>Install &amp; Run Task from Market onto ADOS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FDC34-2B89-4F2A-B80F-E9FC5D0B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346" y="4260427"/>
            <a:ext cx="5004649" cy="663786"/>
          </a:xfrm>
        </p:spPr>
        <p:txBody>
          <a:bodyPr/>
          <a:lstStyle/>
          <a:p>
            <a:r>
              <a:rPr lang="en-US" sz="1600" dirty="0" err="1"/>
              <a:t>Dushyant</a:t>
            </a:r>
            <a:r>
              <a:rPr lang="en-US" sz="1600" dirty="0"/>
              <a:t> </a:t>
            </a:r>
            <a:r>
              <a:rPr lang="en-US" sz="1600" dirty="0" err="1"/>
              <a:t>Priyadarshee</a:t>
            </a:r>
            <a:br>
              <a:rPr lang="en-US" sz="1600" dirty="0"/>
            </a:br>
            <a:r>
              <a:rPr lang="en-US" sz="1600" dirty="0"/>
              <a:t>    @dp7g09</a:t>
            </a:r>
          </a:p>
          <a:p>
            <a:r>
              <a:rPr lang="en-US" sz="1600" dirty="0"/>
              <a:t>    https://github.com/dp7g09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5" y="4513156"/>
            <a:ext cx="205742" cy="205742"/>
          </a:xfrm>
          <a:prstGeom prst="rect">
            <a:avLst/>
          </a:prstGeom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2D80A93A-6641-4528-80DE-9A03C627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4" y="4718898"/>
            <a:ext cx="273844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3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B275-A71C-4586-A66B-1697ECA1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our extension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41DD0-DFF7-493F-8EA0-5A35D430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57" y="1205776"/>
            <a:ext cx="7254718" cy="37291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3D4B1D-9CCD-4573-BEC8-2571DA63E2FE}"/>
              </a:ext>
            </a:extLst>
          </p:cNvPr>
          <p:cNvSpPr/>
          <p:nvPr/>
        </p:nvSpPr>
        <p:spPr>
          <a:xfrm>
            <a:off x="753856" y="1198530"/>
            <a:ext cx="3734381" cy="253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5A5AC3-543B-48C7-B063-A1CF6B224709}"/>
              </a:ext>
            </a:extLst>
          </p:cNvPr>
          <p:cNvSpPr/>
          <p:nvPr/>
        </p:nvSpPr>
        <p:spPr>
          <a:xfrm>
            <a:off x="3628938" y="3189664"/>
            <a:ext cx="1019844" cy="3143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B275-A71C-4586-A66B-1697ECA1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our extension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3BCFC-65CE-4A3A-83A3-13BB6A24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" y="1171379"/>
            <a:ext cx="8992855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6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B275-A71C-4586-A66B-1697ECA1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our extension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EC948-3207-4E8A-B3A6-70E0C9B1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4" y="1485691"/>
            <a:ext cx="8736991" cy="23488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73771E-3CAA-4AAB-BC38-BC77623F7619}"/>
              </a:ext>
            </a:extLst>
          </p:cNvPr>
          <p:cNvSpPr/>
          <p:nvPr/>
        </p:nvSpPr>
        <p:spPr>
          <a:xfrm>
            <a:off x="6723805" y="3178473"/>
            <a:ext cx="1187447" cy="207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B275-A71C-4586-A66B-1697ECA1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our extension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B8584-B3E4-4922-8EB4-229C93C5D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4" y="1169150"/>
            <a:ext cx="4039164" cy="387721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887F66-923A-443F-95DF-D6101D3AB815}"/>
              </a:ext>
            </a:extLst>
          </p:cNvPr>
          <p:cNvSpPr/>
          <p:nvPr/>
        </p:nvSpPr>
        <p:spPr>
          <a:xfrm>
            <a:off x="438335" y="3107758"/>
            <a:ext cx="3515827" cy="2697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D792F-05AC-4525-A06C-CC088C32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03" y="1150541"/>
            <a:ext cx="4561281" cy="235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E3242-6599-4CA3-B08A-2B1EFBD53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542" y="4054591"/>
            <a:ext cx="4738964" cy="68589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63B118-BDD3-4933-8E42-E85EA7A00C69}"/>
              </a:ext>
            </a:extLst>
          </p:cNvPr>
          <p:cNvSpPr/>
          <p:nvPr/>
        </p:nvSpPr>
        <p:spPr>
          <a:xfrm>
            <a:off x="4248800" y="2316479"/>
            <a:ext cx="1203731" cy="128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0AFEA2-AA53-48EC-BF62-843416D01317}"/>
              </a:ext>
            </a:extLst>
          </p:cNvPr>
          <p:cNvSpPr/>
          <p:nvPr/>
        </p:nvSpPr>
        <p:spPr>
          <a:xfrm>
            <a:off x="4746640" y="4172200"/>
            <a:ext cx="1383227" cy="18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383CC-3C06-4B3D-BE7E-732699BC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8174D8-C0D1-4BA7-A87A-E35357946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339" y="3073006"/>
            <a:ext cx="7765322" cy="1189785"/>
          </a:xfrm>
        </p:spPr>
        <p:txBody>
          <a:bodyPr>
            <a:normAutofit/>
          </a:bodyPr>
          <a:lstStyle/>
          <a:p>
            <a:r>
              <a:rPr lang="en-US" sz="1600" dirty="0"/>
              <a:t>Dushyant Priyadarshee</a:t>
            </a:r>
          </a:p>
          <a:p>
            <a:r>
              <a:rPr lang="en-US" sz="1600" dirty="0"/>
              <a:t>Twitter: @dp7g09</a:t>
            </a:r>
          </a:p>
          <a:p>
            <a:r>
              <a:rPr lang="en-US" sz="1600" dirty="0" err="1"/>
              <a:t>Github</a:t>
            </a:r>
            <a:r>
              <a:rPr lang="en-US" sz="1600" dirty="0"/>
              <a:t>: </a:t>
            </a:r>
            <a:r>
              <a:rPr lang="en-GB" sz="1600" dirty="0">
                <a:hlinkClick r:id="rId2"/>
              </a:rPr>
              <a:t>https://github.com/dp7g09</a:t>
            </a:r>
            <a:endParaRPr lang="en-GB" sz="1600" dirty="0"/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C9E0D68-B304-4E46-A3D1-CD52FFBE0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34" y="457200"/>
            <a:ext cx="3195680" cy="39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1.02032 -0.00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4A42-C106-4E91-BC74-7CC328DC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3403283"/>
            <a:ext cx="8133724" cy="7972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000"/>
              <a:t>Azure Devops Extensions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D3291-A362-4BDB-8C2B-ED8A613ED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550068"/>
            <a:ext cx="8001000" cy="2543175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51A842-6A15-4354-8935-392DC9B68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656" y="1332396"/>
            <a:ext cx="4103803" cy="10977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A4A5F8-84E6-4261-8CA3-360164B16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515" y="598333"/>
            <a:ext cx="7896681" cy="244664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C9018-41C5-4285-A5E0-548EB4703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55" y="912397"/>
            <a:ext cx="3335384" cy="16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6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8ECD-A0B3-4FDD-86AD-4F9DDD0F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99642"/>
            <a:ext cx="7765321" cy="994741"/>
          </a:xfrm>
        </p:spPr>
        <p:txBody>
          <a:bodyPr/>
          <a:lstStyle/>
          <a:p>
            <a:r>
              <a:rPr lang="en-US" dirty="0"/>
              <a:t>Writing custom pipeline task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B8D4-651C-4604-814E-131B9B5F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830474"/>
            <a:ext cx="7765322" cy="4213384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/>
              </a:rPr>
              <a:t>Use Case</a:t>
            </a:r>
            <a:r>
              <a:rPr lang="en-US" dirty="0">
                <a:effectLst/>
              </a:rPr>
              <a:t>: Azure DevOps Build/Release Task. Set Azure DevOps variable(s) with next folder name incremented from existing names. E.g. RC3, if RC1 &amp; RC2 already exist.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GB" dirty="0">
                <a:hlinkClick r:id="rId2"/>
              </a:rPr>
              <a:t>https://github.com/dp7g09/azure-devops-nextfolder</a:t>
            </a:r>
            <a:r>
              <a:rPr lang="en-GB" dirty="0"/>
              <a:t> </a:t>
            </a:r>
          </a:p>
          <a:p>
            <a:r>
              <a:rPr lang="en-GB" dirty="0"/>
              <a:t>Essential documentation:</a:t>
            </a:r>
            <a:br>
              <a:rPr lang="en-GB" dirty="0"/>
            </a:br>
            <a:r>
              <a:rPr lang="en-GB" dirty="0">
                <a:hlinkClick r:id="rId3"/>
              </a:rPr>
              <a:t>https://docs.microsoft.com/en-gb/azure/devops/extend/develop/add-build-task?view=azure-devops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D80A93A-6641-4528-80DE-9A03C627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72" y="3454995"/>
            <a:ext cx="273844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13375-9B3C-4673-8AD7-97BE08E8D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289" y="1524000"/>
            <a:ext cx="5241336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5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0A29-03C4-4E9D-A573-67DE4AAF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files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89A8-EBA5-4F41-A19F-082855CA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ADAED-74B8-4E50-9C3F-20E338670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0" y="1240443"/>
            <a:ext cx="8702500" cy="32276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2836E-E346-4511-BC07-50BE2E6C027E}"/>
              </a:ext>
            </a:extLst>
          </p:cNvPr>
          <p:cNvSpPr/>
          <p:nvPr/>
        </p:nvSpPr>
        <p:spPr>
          <a:xfrm>
            <a:off x="312615" y="2571750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2BA88A-EBE3-4ABA-8A66-E8C89C85287E}"/>
              </a:ext>
            </a:extLst>
          </p:cNvPr>
          <p:cNvSpPr/>
          <p:nvPr/>
        </p:nvSpPr>
        <p:spPr>
          <a:xfrm>
            <a:off x="312615" y="3169636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271100-EB91-4AC9-BC4E-B132C35ED63C}"/>
              </a:ext>
            </a:extLst>
          </p:cNvPr>
          <p:cNvSpPr/>
          <p:nvPr/>
        </p:nvSpPr>
        <p:spPr>
          <a:xfrm>
            <a:off x="312615" y="3426268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E2CE32-DE3C-44B1-BACB-7FBAF4A8D7CF}"/>
              </a:ext>
            </a:extLst>
          </p:cNvPr>
          <p:cNvSpPr/>
          <p:nvPr/>
        </p:nvSpPr>
        <p:spPr>
          <a:xfrm>
            <a:off x="312615" y="3707977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91D616-FD1C-4A42-8E04-19F9F9AD92A3}"/>
              </a:ext>
            </a:extLst>
          </p:cNvPr>
          <p:cNvSpPr/>
          <p:nvPr/>
        </p:nvSpPr>
        <p:spPr>
          <a:xfrm>
            <a:off x="312614" y="3996171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FF8B8F-7E2B-40CC-9C21-1F4D86CB7D7F}"/>
              </a:ext>
            </a:extLst>
          </p:cNvPr>
          <p:cNvSpPr/>
          <p:nvPr/>
        </p:nvSpPr>
        <p:spPr>
          <a:xfrm>
            <a:off x="312615" y="2863156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0A29-03C4-4E9D-A573-67DE4AAF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files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2F29C-467A-4A17-98B4-3AA5E488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" y="1572048"/>
            <a:ext cx="9000856" cy="266389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F6D180-56A9-4F7C-B89C-885F321BB056}"/>
              </a:ext>
            </a:extLst>
          </p:cNvPr>
          <p:cNvSpPr/>
          <p:nvPr/>
        </p:nvSpPr>
        <p:spPr>
          <a:xfrm>
            <a:off x="156307" y="3884735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98AA8B-ABF0-486C-AF07-0482E90981C8}"/>
              </a:ext>
            </a:extLst>
          </p:cNvPr>
          <p:cNvSpPr/>
          <p:nvPr/>
        </p:nvSpPr>
        <p:spPr>
          <a:xfrm>
            <a:off x="156306" y="2380274"/>
            <a:ext cx="1469293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B9334-FA0C-4764-96BB-A5A343DB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7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C227EA-20A9-4680-9265-8118A77EEDB4}"/>
              </a:ext>
            </a:extLst>
          </p:cNvPr>
          <p:cNvSpPr/>
          <p:nvPr/>
        </p:nvSpPr>
        <p:spPr>
          <a:xfrm>
            <a:off x="863222" y="428318"/>
            <a:ext cx="5537578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4F4D7E-54A1-4A23-9F4E-FB199E9C6E6D}"/>
              </a:ext>
            </a:extLst>
          </p:cNvPr>
          <p:cNvSpPr/>
          <p:nvPr/>
        </p:nvSpPr>
        <p:spPr>
          <a:xfrm>
            <a:off x="863222" y="719394"/>
            <a:ext cx="5537578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38EE07-AAA6-4774-A9D7-B2A0A0A0951C}"/>
              </a:ext>
            </a:extLst>
          </p:cNvPr>
          <p:cNvSpPr/>
          <p:nvPr/>
        </p:nvSpPr>
        <p:spPr>
          <a:xfrm>
            <a:off x="1684214" y="1740925"/>
            <a:ext cx="7459785" cy="589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D45136-D0DB-4A38-961B-5E154CDE7F99}"/>
              </a:ext>
            </a:extLst>
          </p:cNvPr>
          <p:cNvSpPr/>
          <p:nvPr/>
        </p:nvSpPr>
        <p:spPr>
          <a:xfrm>
            <a:off x="1684213" y="2469642"/>
            <a:ext cx="6958341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BEBE5B-69FD-40C0-AADC-D1716CD6F00A}"/>
              </a:ext>
            </a:extLst>
          </p:cNvPr>
          <p:cNvSpPr/>
          <p:nvPr/>
        </p:nvSpPr>
        <p:spPr>
          <a:xfrm>
            <a:off x="1708796" y="2759690"/>
            <a:ext cx="6343824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24D17A-A27F-445C-8E2E-113ED9CF3F4B}"/>
              </a:ext>
            </a:extLst>
          </p:cNvPr>
          <p:cNvSpPr/>
          <p:nvPr/>
        </p:nvSpPr>
        <p:spPr>
          <a:xfrm>
            <a:off x="1718629" y="3536447"/>
            <a:ext cx="5045965" cy="273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884-EF85-4652-9C30-6A7EBF38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CI-CD With Azure </a:t>
            </a:r>
            <a:r>
              <a:rPr lang="en-US" dirty="0" err="1"/>
              <a:t>Devops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1E70F-18AB-455D-87FF-F5BCE1D78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3" y="1238865"/>
            <a:ext cx="3637902" cy="3323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597F1-7585-411E-9BF4-261F3817E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768" y="1214899"/>
            <a:ext cx="402963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1920-8D0F-430F-9106-7578CF85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38854"/>
            <a:ext cx="7765321" cy="994741"/>
          </a:xfrm>
        </p:spPr>
        <p:txBody>
          <a:bodyPr/>
          <a:lstStyle/>
          <a:p>
            <a:r>
              <a:rPr lang="en-US" dirty="0"/>
              <a:t>Versioning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71F0E-DDC0-407B-AEC3-0225E793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845237"/>
            <a:ext cx="7660640" cy="41594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17F82C-D2B0-410A-935D-ABC1224FE27B}"/>
              </a:ext>
            </a:extLst>
          </p:cNvPr>
          <p:cNvSpPr/>
          <p:nvPr/>
        </p:nvSpPr>
        <p:spPr>
          <a:xfrm>
            <a:off x="795868" y="1698120"/>
            <a:ext cx="1046480" cy="388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0A9989-C52A-476B-B67F-721060DC2A64}"/>
              </a:ext>
            </a:extLst>
          </p:cNvPr>
          <p:cNvSpPr/>
          <p:nvPr/>
        </p:nvSpPr>
        <p:spPr>
          <a:xfrm>
            <a:off x="5215468" y="3665774"/>
            <a:ext cx="1046480" cy="388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51BA1B-09BF-4891-82F3-0BD151D350EF}"/>
              </a:ext>
            </a:extLst>
          </p:cNvPr>
          <p:cNvSpPr/>
          <p:nvPr/>
        </p:nvSpPr>
        <p:spPr>
          <a:xfrm>
            <a:off x="795868" y="4311810"/>
            <a:ext cx="1601892" cy="388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B423-DA58-4D64-A5DD-D4E1129B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256540"/>
            <a:ext cx="7765321" cy="994741"/>
          </a:xfrm>
        </p:spPr>
        <p:txBody>
          <a:bodyPr/>
          <a:lstStyle/>
          <a:p>
            <a:r>
              <a:rPr lang="en-US" dirty="0"/>
              <a:t>Release to marketplace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FA1CE-491B-4C7F-AE88-80FBD70A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03" y="967946"/>
            <a:ext cx="6124263" cy="399962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621472-B5C7-4099-8B17-04DA316210E4}"/>
              </a:ext>
            </a:extLst>
          </p:cNvPr>
          <p:cNvSpPr/>
          <p:nvPr/>
        </p:nvSpPr>
        <p:spPr>
          <a:xfrm>
            <a:off x="1601753" y="2502255"/>
            <a:ext cx="1046480" cy="388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359210-EED3-44D1-870A-AD170F6CF5B2}"/>
              </a:ext>
            </a:extLst>
          </p:cNvPr>
          <p:cNvSpPr/>
          <p:nvPr/>
        </p:nvSpPr>
        <p:spPr>
          <a:xfrm>
            <a:off x="5075768" y="1057248"/>
            <a:ext cx="1046480" cy="2699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7D2BD2-E88D-4ACB-AF1E-92F757826394}"/>
              </a:ext>
            </a:extLst>
          </p:cNvPr>
          <p:cNvSpPr/>
          <p:nvPr/>
        </p:nvSpPr>
        <p:spPr>
          <a:xfrm>
            <a:off x="5024968" y="1351286"/>
            <a:ext cx="1585382" cy="375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214BED-5645-440F-87C4-FF4D06126652}"/>
              </a:ext>
            </a:extLst>
          </p:cNvPr>
          <p:cNvSpPr/>
          <p:nvPr/>
        </p:nvSpPr>
        <p:spPr>
          <a:xfrm>
            <a:off x="5024968" y="2449767"/>
            <a:ext cx="2601382" cy="3880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43D2BC-55C4-4F39-AFA1-7BC03A2C2C1A}"/>
              </a:ext>
            </a:extLst>
          </p:cNvPr>
          <p:cNvSpPr/>
          <p:nvPr/>
        </p:nvSpPr>
        <p:spPr>
          <a:xfrm>
            <a:off x="5009162" y="4429294"/>
            <a:ext cx="1151186" cy="3880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119</Words>
  <Application>Microsoft Office PowerPoint</Application>
  <PresentationFormat>On-screen Show (16:9)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Courier New</vt:lpstr>
      <vt:lpstr>Rockwell</vt:lpstr>
      <vt:lpstr>Tahoma</vt:lpstr>
      <vt:lpstr>Wingdings</vt:lpstr>
      <vt:lpstr>Damask</vt:lpstr>
      <vt:lpstr>custom Azure DevOps extension</vt:lpstr>
      <vt:lpstr>Azure Devops Extensions</vt:lpstr>
      <vt:lpstr>Writing custom pipeline task</vt:lpstr>
      <vt:lpstr>Important files</vt:lpstr>
      <vt:lpstr>Important files</vt:lpstr>
      <vt:lpstr>PowerPoint Presentation</vt:lpstr>
      <vt:lpstr>CI-CD With Azure Devops</vt:lpstr>
      <vt:lpstr>Versioning</vt:lpstr>
      <vt:lpstr>Release to marketplace</vt:lpstr>
      <vt:lpstr>Testing our extension</vt:lpstr>
      <vt:lpstr>Testing our extension</vt:lpstr>
      <vt:lpstr>Testing our extension</vt:lpstr>
      <vt:lpstr>Testing our extension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Azure DevOps extension</dc:title>
  <dc:creator>Dushyant Priyadarshee</dc:creator>
  <cp:lastModifiedBy>Dan Clarke</cp:lastModifiedBy>
  <cp:revision>77</cp:revision>
  <dcterms:created xsi:type="dcterms:W3CDTF">2019-04-23T20:05:47Z</dcterms:created>
  <dcterms:modified xsi:type="dcterms:W3CDTF">2019-05-14T17:19:32Z</dcterms:modified>
</cp:coreProperties>
</file>