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8" r:id="rId2"/>
    <p:sldId id="350" r:id="rId3"/>
    <p:sldId id="264" r:id="rId4"/>
    <p:sldId id="337" r:id="rId5"/>
    <p:sldId id="338" r:id="rId6"/>
    <p:sldId id="347" r:id="rId7"/>
    <p:sldId id="346" r:id="rId8"/>
    <p:sldId id="343" r:id="rId9"/>
    <p:sldId id="344" r:id="rId10"/>
    <p:sldId id="345" r:id="rId11"/>
    <p:sldId id="351" r:id="rId12"/>
    <p:sldId id="348" r:id="rId13"/>
    <p:sldId id="272" r:id="rId14"/>
    <p:sldId id="352" r:id="rId15"/>
    <p:sldId id="267" r:id="rId16"/>
    <p:sldId id="283" r:id="rId17"/>
    <p:sldId id="286" r:id="rId18"/>
    <p:sldId id="285" r:id="rId19"/>
    <p:sldId id="287" r:id="rId20"/>
    <p:sldId id="290" r:id="rId21"/>
    <p:sldId id="289" r:id="rId22"/>
    <p:sldId id="293" r:id="rId23"/>
    <p:sldId id="292" r:id="rId24"/>
    <p:sldId id="295" r:id="rId25"/>
    <p:sldId id="296" r:id="rId26"/>
    <p:sldId id="297" r:id="rId27"/>
    <p:sldId id="299" r:id="rId28"/>
    <p:sldId id="300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275" r:id="rId37"/>
    <p:sldId id="276" r:id="rId38"/>
    <p:sldId id="313" r:id="rId39"/>
    <p:sldId id="315" r:id="rId40"/>
    <p:sldId id="316" r:id="rId41"/>
    <p:sldId id="317" r:id="rId42"/>
    <p:sldId id="318" r:id="rId43"/>
    <p:sldId id="320" r:id="rId44"/>
    <p:sldId id="322" r:id="rId45"/>
    <p:sldId id="323" r:id="rId46"/>
    <p:sldId id="324" r:id="rId47"/>
    <p:sldId id="325" r:id="rId48"/>
    <p:sldId id="326" r:id="rId49"/>
    <p:sldId id="310" r:id="rId50"/>
    <p:sldId id="321" r:id="rId51"/>
    <p:sldId id="266" r:id="rId52"/>
    <p:sldId id="332" r:id="rId53"/>
    <p:sldId id="334" r:id="rId54"/>
    <p:sldId id="335" r:id="rId55"/>
    <p:sldId id="339" r:id="rId56"/>
    <p:sldId id="341" r:id="rId57"/>
    <p:sldId id="349" r:id="rId58"/>
    <p:sldId id="342" r:id="rId59"/>
    <p:sldId id="327" r:id="rId60"/>
    <p:sldId id="328" r:id="rId61"/>
    <p:sldId id="329" r:id="rId62"/>
    <p:sldId id="279" r:id="rId63"/>
  </p:sldIdLst>
  <p:sldSz cx="12192000" cy="6858000"/>
  <p:notesSz cx="6858000" cy="230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C9B00-B707-45BC-A3DE-BA6EDD487A69}" v="188" dt="2019-05-13T21:04:15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729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boboyle@yahoo.co.uk" userId="fbbd7e45a4c8ed65" providerId="LiveId" clId="{E64B324A-9060-4B53-B3AF-786CC662F1BB}"/>
    <pc:docChg chg="undo redo custSel addSld delSld modSld">
      <pc:chgData name="timboboyle@yahoo.co.uk" userId="fbbd7e45a4c8ed65" providerId="LiveId" clId="{E64B324A-9060-4B53-B3AF-786CC662F1BB}" dt="2019-05-06T21:51:17.610" v="2970" actId="2696"/>
      <pc:docMkLst>
        <pc:docMk/>
      </pc:docMkLst>
      <pc:sldChg chg="delSp modNotesTx">
        <pc:chgData name="timboboyle@yahoo.co.uk" userId="fbbd7e45a4c8ed65" providerId="LiveId" clId="{E64B324A-9060-4B53-B3AF-786CC662F1BB}" dt="2019-05-06T21:18:47.547" v="2228" actId="478"/>
        <pc:sldMkLst>
          <pc:docMk/>
          <pc:sldMk cId="3683167728" sldId="264"/>
        </pc:sldMkLst>
        <pc:picChg chg="del">
          <ac:chgData name="timboboyle@yahoo.co.uk" userId="fbbd7e45a4c8ed65" providerId="LiveId" clId="{E64B324A-9060-4B53-B3AF-786CC662F1BB}" dt="2019-05-06T21:18:45.766" v="2227" actId="478"/>
          <ac:picMkLst>
            <pc:docMk/>
            <pc:sldMk cId="3683167728" sldId="264"/>
            <ac:picMk id="14" creationId="{40B48073-A490-46C1-B3DD-59B12F41E7AB}"/>
          </ac:picMkLst>
        </pc:picChg>
        <pc:picChg chg="del">
          <ac:chgData name="timboboyle@yahoo.co.uk" userId="fbbd7e45a4c8ed65" providerId="LiveId" clId="{E64B324A-9060-4B53-B3AF-786CC662F1BB}" dt="2019-05-06T21:18:45.019" v="2226" actId="478"/>
          <ac:picMkLst>
            <pc:docMk/>
            <pc:sldMk cId="3683167728" sldId="264"/>
            <ac:picMk id="15" creationId="{CE646977-B4D2-4BEE-840E-5583C1E618FD}"/>
          </ac:picMkLst>
        </pc:picChg>
        <pc:picChg chg="del">
          <ac:chgData name="timboboyle@yahoo.co.uk" userId="fbbd7e45a4c8ed65" providerId="LiveId" clId="{E64B324A-9060-4B53-B3AF-786CC662F1BB}" dt="2019-05-06T21:18:47.547" v="2228" actId="478"/>
          <ac:picMkLst>
            <pc:docMk/>
            <pc:sldMk cId="3683167728" sldId="264"/>
            <ac:picMk id="17" creationId="{326E8EFC-2853-4742-8A74-737B7192D156}"/>
          </ac:picMkLst>
        </pc:picChg>
      </pc:sldChg>
      <pc:sldChg chg="modNotesTx">
        <pc:chgData name="timboboyle@yahoo.co.uk" userId="fbbd7e45a4c8ed65" providerId="LiveId" clId="{E64B324A-9060-4B53-B3AF-786CC662F1BB}" dt="2019-05-06T21:16:48.300" v="2029" actId="20577"/>
        <pc:sldMkLst>
          <pc:docMk/>
          <pc:sldMk cId="2766487819" sldId="266"/>
        </pc:sldMkLst>
      </pc:sldChg>
      <pc:sldChg chg="modNotesTx">
        <pc:chgData name="timboboyle@yahoo.co.uk" userId="fbbd7e45a4c8ed65" providerId="LiveId" clId="{E64B324A-9060-4B53-B3AF-786CC662F1BB}" dt="2019-05-06T20:44:03.956" v="532" actId="20577"/>
        <pc:sldMkLst>
          <pc:docMk/>
          <pc:sldMk cId="3505924223" sldId="275"/>
        </pc:sldMkLst>
      </pc:sldChg>
      <pc:sldChg chg="modSp">
        <pc:chgData name="timboboyle@yahoo.co.uk" userId="fbbd7e45a4c8ed65" providerId="LiveId" clId="{E64B324A-9060-4B53-B3AF-786CC662F1BB}" dt="2019-05-06T21:33:21.417" v="2824" actId="20577"/>
        <pc:sldMkLst>
          <pc:docMk/>
          <pc:sldMk cId="202451273" sldId="279"/>
        </pc:sldMkLst>
        <pc:spChg chg="mod">
          <ac:chgData name="timboboyle@yahoo.co.uk" userId="fbbd7e45a4c8ed65" providerId="LiveId" clId="{E64B324A-9060-4B53-B3AF-786CC662F1BB}" dt="2019-05-06T21:33:21.417" v="2824" actId="20577"/>
          <ac:spMkLst>
            <pc:docMk/>
            <pc:sldMk cId="202451273" sldId="279"/>
            <ac:spMk id="3" creationId="{00000000-0000-0000-0000-000000000000}"/>
          </ac:spMkLst>
        </pc:spChg>
      </pc:sldChg>
      <pc:sldChg chg="modNotesTx">
        <pc:chgData name="timboboyle@yahoo.co.uk" userId="fbbd7e45a4c8ed65" providerId="LiveId" clId="{E64B324A-9060-4B53-B3AF-786CC662F1BB}" dt="2019-05-06T21:43:20.644" v="2967" actId="20577"/>
        <pc:sldMkLst>
          <pc:docMk/>
          <pc:sldMk cId="2803441467" sldId="287"/>
        </pc:sldMkLst>
      </pc:sldChg>
      <pc:sldChg chg="modNotesTx">
        <pc:chgData name="timboboyle@yahoo.co.uk" userId="fbbd7e45a4c8ed65" providerId="LiveId" clId="{E64B324A-9060-4B53-B3AF-786CC662F1BB}" dt="2019-05-06T20:35:41.140" v="430" actId="20577"/>
        <pc:sldMkLst>
          <pc:docMk/>
          <pc:sldMk cId="2963045769" sldId="289"/>
        </pc:sldMkLst>
      </pc:sldChg>
      <pc:sldChg chg="modNotesTx">
        <pc:chgData name="timboboyle@yahoo.co.uk" userId="fbbd7e45a4c8ed65" providerId="LiveId" clId="{E64B324A-9060-4B53-B3AF-786CC662F1BB}" dt="2019-05-06T20:37:01.878" v="433" actId="6549"/>
        <pc:sldMkLst>
          <pc:docMk/>
          <pc:sldMk cId="839587955" sldId="296"/>
        </pc:sldMkLst>
      </pc:sldChg>
      <pc:sldChg chg="modNotesTx">
        <pc:chgData name="timboboyle@yahoo.co.uk" userId="fbbd7e45a4c8ed65" providerId="LiveId" clId="{E64B324A-9060-4B53-B3AF-786CC662F1BB}" dt="2019-05-06T20:39:11.386" v="456" actId="20577"/>
        <pc:sldMkLst>
          <pc:docMk/>
          <pc:sldMk cId="1061988934" sldId="302"/>
        </pc:sldMkLst>
      </pc:sldChg>
      <pc:sldChg chg="modNotesTx">
        <pc:chgData name="timboboyle@yahoo.co.uk" userId="fbbd7e45a4c8ed65" providerId="LiveId" clId="{E64B324A-9060-4B53-B3AF-786CC662F1BB}" dt="2019-05-06T20:39:34.286" v="466" actId="20577"/>
        <pc:sldMkLst>
          <pc:docMk/>
          <pc:sldMk cId="185761474" sldId="303"/>
        </pc:sldMkLst>
      </pc:sldChg>
      <pc:sldChg chg="modNotesTx">
        <pc:chgData name="timboboyle@yahoo.co.uk" userId="fbbd7e45a4c8ed65" providerId="LiveId" clId="{E64B324A-9060-4B53-B3AF-786CC662F1BB}" dt="2019-05-06T20:41:25.853" v="493" actId="20577"/>
        <pc:sldMkLst>
          <pc:docMk/>
          <pc:sldMk cId="4048199314" sldId="308"/>
        </pc:sldMkLst>
      </pc:sldChg>
      <pc:sldChg chg="addSp delSp modSp">
        <pc:chgData name="timboboyle@yahoo.co.uk" userId="fbbd7e45a4c8ed65" providerId="LiveId" clId="{E64B324A-9060-4B53-B3AF-786CC662F1BB}" dt="2019-05-06T20:47:15.742" v="547"/>
        <pc:sldMkLst>
          <pc:docMk/>
          <pc:sldMk cId="2925519201" sldId="310"/>
        </pc:sldMkLst>
        <pc:cxnChg chg="del mod">
          <ac:chgData name="timboboyle@yahoo.co.uk" userId="fbbd7e45a4c8ed65" providerId="LiveId" clId="{E64B324A-9060-4B53-B3AF-786CC662F1BB}" dt="2019-05-06T20:47:15.076" v="546" actId="478"/>
          <ac:cxnSpMkLst>
            <pc:docMk/>
            <pc:sldMk cId="2925519201" sldId="310"/>
            <ac:cxnSpMk id="36" creationId="{013412EE-B44B-4932-8FE5-80D53AB3D742}"/>
          </ac:cxnSpMkLst>
        </pc:cxnChg>
        <pc:cxnChg chg="add">
          <ac:chgData name="timboboyle@yahoo.co.uk" userId="fbbd7e45a4c8ed65" providerId="LiveId" clId="{E64B324A-9060-4B53-B3AF-786CC662F1BB}" dt="2019-05-06T20:47:15.742" v="547"/>
          <ac:cxnSpMkLst>
            <pc:docMk/>
            <pc:sldMk cId="2925519201" sldId="310"/>
            <ac:cxnSpMk id="37" creationId="{18B3BA02-37D5-4CAB-A864-22E166F5F2D0}"/>
          </ac:cxnSpMkLst>
        </pc:cxnChg>
      </pc:sldChg>
      <pc:sldChg chg="modNotesTx">
        <pc:chgData name="timboboyle@yahoo.co.uk" userId="fbbd7e45a4c8ed65" providerId="LiveId" clId="{E64B324A-9060-4B53-B3AF-786CC662F1BB}" dt="2019-05-06T21:49:29.074" v="2969" actId="20577"/>
        <pc:sldMkLst>
          <pc:docMk/>
          <pc:sldMk cId="3175232834" sldId="315"/>
        </pc:sldMkLst>
      </pc:sldChg>
      <pc:sldChg chg="addSp delSp modSp modNotesTx">
        <pc:chgData name="timboboyle@yahoo.co.uk" userId="fbbd7e45a4c8ed65" providerId="LiveId" clId="{E64B324A-9060-4B53-B3AF-786CC662F1BB}" dt="2019-05-06T20:55:09.042" v="937" actId="6549"/>
        <pc:sldMkLst>
          <pc:docMk/>
          <pc:sldMk cId="324336342" sldId="321"/>
        </pc:sldMkLst>
        <pc:cxnChg chg="del mod">
          <ac:chgData name="timboboyle@yahoo.co.uk" userId="fbbd7e45a4c8ed65" providerId="LiveId" clId="{E64B324A-9060-4B53-B3AF-786CC662F1BB}" dt="2019-05-06T20:47:19.274" v="548" actId="478"/>
          <ac:cxnSpMkLst>
            <pc:docMk/>
            <pc:sldMk cId="324336342" sldId="321"/>
            <ac:cxnSpMk id="36" creationId="{013412EE-B44B-4932-8FE5-80D53AB3D742}"/>
          </ac:cxnSpMkLst>
        </pc:cxnChg>
        <pc:cxnChg chg="add">
          <ac:chgData name="timboboyle@yahoo.co.uk" userId="fbbd7e45a4c8ed65" providerId="LiveId" clId="{E64B324A-9060-4B53-B3AF-786CC662F1BB}" dt="2019-05-06T20:47:19.576" v="549"/>
          <ac:cxnSpMkLst>
            <pc:docMk/>
            <pc:sldMk cId="324336342" sldId="321"/>
            <ac:cxnSpMk id="37" creationId="{FB7C37F4-C5ED-4981-93E3-57ECDB799E16}"/>
          </ac:cxnSpMkLst>
        </pc:cxnChg>
      </pc:sldChg>
      <pc:sldChg chg="modSp">
        <pc:chgData name="timboboyle@yahoo.co.uk" userId="fbbd7e45a4c8ed65" providerId="LiveId" clId="{E64B324A-9060-4B53-B3AF-786CC662F1BB}" dt="2019-05-06T20:47:04.447" v="543" actId="14100"/>
        <pc:sldMkLst>
          <pc:docMk/>
          <pc:sldMk cId="2068602302" sldId="325"/>
        </pc:sldMkLst>
        <pc:cxnChg chg="mod">
          <ac:chgData name="timboboyle@yahoo.co.uk" userId="fbbd7e45a4c8ed65" providerId="LiveId" clId="{E64B324A-9060-4B53-B3AF-786CC662F1BB}" dt="2019-05-06T20:47:04.447" v="543" actId="14100"/>
          <ac:cxnSpMkLst>
            <pc:docMk/>
            <pc:sldMk cId="2068602302" sldId="325"/>
            <ac:cxnSpMk id="31" creationId="{D447E098-E872-48DC-81CF-D526D9997411}"/>
          </ac:cxnSpMkLst>
        </pc:cxnChg>
      </pc:sldChg>
      <pc:sldChg chg="addSp delSp modSp">
        <pc:chgData name="timboboyle@yahoo.co.uk" userId="fbbd7e45a4c8ed65" providerId="LiveId" clId="{E64B324A-9060-4B53-B3AF-786CC662F1BB}" dt="2019-05-06T20:47:11.199" v="545"/>
        <pc:sldMkLst>
          <pc:docMk/>
          <pc:sldMk cId="2112937549" sldId="326"/>
        </pc:sldMkLst>
        <pc:cxnChg chg="del mod">
          <ac:chgData name="timboboyle@yahoo.co.uk" userId="fbbd7e45a4c8ed65" providerId="LiveId" clId="{E64B324A-9060-4B53-B3AF-786CC662F1BB}" dt="2019-05-06T20:47:10.834" v="544" actId="478"/>
          <ac:cxnSpMkLst>
            <pc:docMk/>
            <pc:sldMk cId="2112937549" sldId="326"/>
            <ac:cxnSpMk id="31" creationId="{D447E098-E872-48DC-81CF-D526D9997411}"/>
          </ac:cxnSpMkLst>
        </pc:cxnChg>
        <pc:cxnChg chg="add">
          <ac:chgData name="timboboyle@yahoo.co.uk" userId="fbbd7e45a4c8ed65" providerId="LiveId" clId="{E64B324A-9060-4B53-B3AF-786CC662F1BB}" dt="2019-05-06T20:47:11.199" v="545"/>
          <ac:cxnSpMkLst>
            <pc:docMk/>
            <pc:sldMk cId="2112937549" sldId="326"/>
            <ac:cxnSpMk id="33" creationId="{BECDE459-2E76-4286-9256-C7275D34C45C}"/>
          </ac:cxnSpMkLst>
        </pc:cxnChg>
      </pc:sldChg>
      <pc:sldChg chg="modSp add modNotesTx">
        <pc:chgData name="timboboyle@yahoo.co.uk" userId="fbbd7e45a4c8ed65" providerId="LiveId" clId="{E64B324A-9060-4B53-B3AF-786CC662F1BB}" dt="2019-05-06T21:01:54.213" v="1318" actId="20577"/>
        <pc:sldMkLst>
          <pc:docMk/>
          <pc:sldMk cId="1458267739" sldId="327"/>
        </pc:sldMkLst>
        <pc:spChg chg="mod">
          <ac:chgData name="timboboyle@yahoo.co.uk" userId="fbbd7e45a4c8ed65" providerId="LiveId" clId="{E64B324A-9060-4B53-B3AF-786CC662F1BB}" dt="2019-05-06T20:54:49.051" v="936" actId="20577"/>
          <ac:spMkLst>
            <pc:docMk/>
            <pc:sldMk cId="1458267739" sldId="327"/>
            <ac:spMk id="2" creationId="{00000000-0000-0000-0000-000000000000}"/>
          </ac:spMkLst>
        </pc:spChg>
      </pc:sldChg>
      <pc:sldChg chg="modSp add modNotesTx">
        <pc:chgData name="timboboyle@yahoo.co.uk" userId="fbbd7e45a4c8ed65" providerId="LiveId" clId="{E64B324A-9060-4B53-B3AF-786CC662F1BB}" dt="2019-05-06T21:10:20.427" v="1699" actId="20577"/>
        <pc:sldMkLst>
          <pc:docMk/>
          <pc:sldMk cId="1044632228" sldId="328"/>
        </pc:sldMkLst>
        <pc:spChg chg="mod">
          <ac:chgData name="timboboyle@yahoo.co.uk" userId="fbbd7e45a4c8ed65" providerId="LiveId" clId="{E64B324A-9060-4B53-B3AF-786CC662F1BB}" dt="2019-05-06T21:03:10.520" v="1382" actId="207"/>
          <ac:spMkLst>
            <pc:docMk/>
            <pc:sldMk cId="1044632228" sldId="328"/>
            <ac:spMk id="5" creationId="{AA49C1DC-BB45-452B-A7CF-A39E2118BC97}"/>
          </ac:spMkLst>
        </pc:spChg>
        <pc:spChg chg="mod">
          <ac:chgData name="timboboyle@yahoo.co.uk" userId="fbbd7e45a4c8ed65" providerId="LiveId" clId="{E64B324A-9060-4B53-B3AF-786CC662F1BB}" dt="2019-05-06T20:59:52.351" v="1259" actId="208"/>
          <ac:spMkLst>
            <pc:docMk/>
            <pc:sldMk cId="1044632228" sldId="328"/>
            <ac:spMk id="18" creationId="{76CBF1A8-977C-4B4B-BAF3-ADB940A5D344}"/>
          </ac:spMkLst>
        </pc:spChg>
        <pc:spChg chg="mod">
          <ac:chgData name="timboboyle@yahoo.co.uk" userId="fbbd7e45a4c8ed65" providerId="LiveId" clId="{E64B324A-9060-4B53-B3AF-786CC662F1BB}" dt="2019-05-06T20:59:52.351" v="1259" actId="208"/>
          <ac:spMkLst>
            <pc:docMk/>
            <pc:sldMk cId="1044632228" sldId="328"/>
            <ac:spMk id="19" creationId="{E80BED97-4F6C-47CD-9F89-1C6085F62D8C}"/>
          </ac:spMkLst>
        </pc:spChg>
        <pc:spChg chg="mod">
          <ac:chgData name="timboboyle@yahoo.co.uk" userId="fbbd7e45a4c8ed65" providerId="LiveId" clId="{E64B324A-9060-4B53-B3AF-786CC662F1BB}" dt="2019-05-06T20:59:52.351" v="1259" actId="208"/>
          <ac:spMkLst>
            <pc:docMk/>
            <pc:sldMk cId="1044632228" sldId="328"/>
            <ac:spMk id="20" creationId="{29119293-2DD6-4AFE-B409-3C70AFA04B1F}"/>
          </ac:spMkLst>
        </pc:spChg>
        <pc:spChg chg="mod">
          <ac:chgData name="timboboyle@yahoo.co.uk" userId="fbbd7e45a4c8ed65" providerId="LiveId" clId="{E64B324A-9060-4B53-B3AF-786CC662F1BB}" dt="2019-05-06T21:00:00.848" v="1260" actId="208"/>
          <ac:spMkLst>
            <pc:docMk/>
            <pc:sldMk cId="1044632228" sldId="328"/>
            <ac:spMk id="23" creationId="{BF91699C-86E0-47C8-B6CA-8DF0D2E29B82}"/>
          </ac:spMkLst>
        </pc:spChg>
        <pc:spChg chg="mod">
          <ac:chgData name="timboboyle@yahoo.co.uk" userId="fbbd7e45a4c8ed65" providerId="LiveId" clId="{E64B324A-9060-4B53-B3AF-786CC662F1BB}" dt="2019-05-06T21:00:00.848" v="1260" actId="208"/>
          <ac:spMkLst>
            <pc:docMk/>
            <pc:sldMk cId="1044632228" sldId="328"/>
            <ac:spMk id="25" creationId="{B782ED4D-D9A0-4E45-A7B0-8C4D927F1A14}"/>
          </ac:spMkLst>
        </pc:spChg>
        <pc:spChg chg="mod">
          <ac:chgData name="timboboyle@yahoo.co.uk" userId="fbbd7e45a4c8ed65" providerId="LiveId" clId="{E64B324A-9060-4B53-B3AF-786CC662F1BB}" dt="2019-05-06T21:00:00.848" v="1260" actId="208"/>
          <ac:spMkLst>
            <pc:docMk/>
            <pc:sldMk cId="1044632228" sldId="328"/>
            <ac:spMk id="26" creationId="{90D7F1FF-FB85-4769-96E2-75B665BB52AF}"/>
          </ac:spMkLst>
        </pc:spChg>
        <pc:spChg chg="mod">
          <ac:chgData name="timboboyle@yahoo.co.uk" userId="fbbd7e45a4c8ed65" providerId="LiveId" clId="{E64B324A-9060-4B53-B3AF-786CC662F1BB}" dt="2019-05-06T21:00:00.848" v="1260" actId="208"/>
          <ac:spMkLst>
            <pc:docMk/>
            <pc:sldMk cId="1044632228" sldId="328"/>
            <ac:spMk id="28" creationId="{DB17D8FB-8DD6-4A73-B130-3996117B9CDE}"/>
          </ac:spMkLst>
        </pc:spChg>
        <pc:spChg chg="mod">
          <ac:chgData name="timboboyle@yahoo.co.uk" userId="fbbd7e45a4c8ed65" providerId="LiveId" clId="{E64B324A-9060-4B53-B3AF-786CC662F1BB}" dt="2019-05-06T21:03:04.227" v="1381" actId="207"/>
          <ac:spMkLst>
            <pc:docMk/>
            <pc:sldMk cId="1044632228" sldId="328"/>
            <ac:spMk id="30" creationId="{B53EAC68-6F23-4C66-90DA-1C66243AC915}"/>
          </ac:spMkLst>
        </pc:spChg>
        <pc:grpChg chg="mod">
          <ac:chgData name="timboboyle@yahoo.co.uk" userId="fbbd7e45a4c8ed65" providerId="LiveId" clId="{E64B324A-9060-4B53-B3AF-786CC662F1BB}" dt="2019-05-06T20:59:22.158" v="1256" actId="207"/>
          <ac:grpSpMkLst>
            <pc:docMk/>
            <pc:sldMk cId="1044632228" sldId="328"/>
            <ac:grpSpMk id="8" creationId="{6573749A-B7F6-462C-A400-3285AE93FA97}"/>
          </ac:grpSpMkLst>
        </pc:grpChg>
        <pc:grpChg chg="mod">
          <ac:chgData name="timboboyle@yahoo.co.uk" userId="fbbd7e45a4c8ed65" providerId="LiveId" clId="{E64B324A-9060-4B53-B3AF-786CC662F1BB}" dt="2019-05-06T20:59:14.015" v="1255" actId="207"/>
          <ac:grpSpMkLst>
            <pc:docMk/>
            <pc:sldMk cId="1044632228" sldId="328"/>
            <ac:grpSpMk id="9" creationId="{990A1B9A-03E1-4300-A8CE-017F8C629628}"/>
          </ac:grpSpMkLst>
        </pc:grpChg>
        <pc:grpChg chg="mod">
          <ac:chgData name="timboboyle@yahoo.co.uk" userId="fbbd7e45a4c8ed65" providerId="LiveId" clId="{E64B324A-9060-4B53-B3AF-786CC662F1BB}" dt="2019-05-06T20:59:05.065" v="1254" actId="207"/>
          <ac:grpSpMkLst>
            <pc:docMk/>
            <pc:sldMk cId="1044632228" sldId="328"/>
            <ac:grpSpMk id="10" creationId="{9D5E9550-49B1-4D06-9B78-C4D3D97E1BED}"/>
          </ac:grpSpMkLst>
        </pc:grpChg>
        <pc:cxnChg chg="mod">
          <ac:chgData name="timboboyle@yahoo.co.uk" userId="fbbd7e45a4c8ed65" providerId="LiveId" clId="{E64B324A-9060-4B53-B3AF-786CC662F1BB}" dt="2019-05-06T20:59:38.816" v="1257" actId="208"/>
          <ac:cxnSpMkLst>
            <pc:docMk/>
            <pc:sldMk cId="1044632228" sldId="328"/>
            <ac:cxnSpMk id="35" creationId="{835F9961-4E32-4315-81DE-40373EE402C0}"/>
          </ac:cxnSpMkLst>
        </pc:cxnChg>
        <pc:cxnChg chg="mod">
          <ac:chgData name="timboboyle@yahoo.co.uk" userId="fbbd7e45a4c8ed65" providerId="LiveId" clId="{E64B324A-9060-4B53-B3AF-786CC662F1BB}" dt="2019-05-06T20:59:42.535" v="1258" actId="208"/>
          <ac:cxnSpMkLst>
            <pc:docMk/>
            <pc:sldMk cId="1044632228" sldId="328"/>
            <ac:cxnSpMk id="37" creationId="{FB7C37F4-C5ED-4981-93E3-57ECDB799E16}"/>
          </ac:cxnSpMkLst>
        </pc:cxnChg>
      </pc:sldChg>
      <pc:sldChg chg="addSp delSp modSp add modNotesTx">
        <pc:chgData name="timboboyle@yahoo.co.uk" userId="fbbd7e45a4c8ed65" providerId="LiveId" clId="{E64B324A-9060-4B53-B3AF-786CC662F1BB}" dt="2019-05-06T21:13:08.756" v="1835" actId="20577"/>
        <pc:sldMkLst>
          <pc:docMk/>
          <pc:sldMk cId="2075867794" sldId="329"/>
        </pc:sldMkLst>
        <pc:spChg chg="mod">
          <ac:chgData name="timboboyle@yahoo.co.uk" userId="fbbd7e45a4c8ed65" providerId="LiveId" clId="{E64B324A-9060-4B53-B3AF-786CC662F1BB}" dt="2019-05-06T21:08:20.759" v="1615" actId="6549"/>
          <ac:spMkLst>
            <pc:docMk/>
            <pc:sldMk cId="2075867794" sldId="329"/>
            <ac:spMk id="5" creationId="{AA49C1DC-BB45-452B-A7CF-A39E2118BC97}"/>
          </ac:spMkLst>
        </pc:spChg>
        <pc:spChg chg="mod">
          <ac:chgData name="timboboyle@yahoo.co.uk" userId="fbbd7e45a4c8ed65" providerId="LiveId" clId="{E64B324A-9060-4B53-B3AF-786CC662F1BB}" dt="2019-05-06T21:08:16.536" v="1611" actId="6549"/>
          <ac:spMkLst>
            <pc:docMk/>
            <pc:sldMk cId="2075867794" sldId="329"/>
            <ac:spMk id="30" creationId="{B53EAC68-6F23-4C66-90DA-1C66243AC915}"/>
          </ac:spMkLst>
        </pc:spChg>
        <pc:spChg chg="mod">
          <ac:chgData name="timboboyle@yahoo.co.uk" userId="fbbd7e45a4c8ed65" providerId="LiveId" clId="{E64B324A-9060-4B53-B3AF-786CC662F1BB}" dt="2019-05-06T21:08:49.187" v="1623" actId="208"/>
          <ac:spMkLst>
            <pc:docMk/>
            <pc:sldMk cId="2075867794" sldId="329"/>
            <ac:spMk id="38" creationId="{83C8AC58-FEE8-4BCE-B3C8-55E53F4733EA}"/>
          </ac:spMkLst>
        </pc:spChg>
        <pc:spChg chg="mod">
          <ac:chgData name="timboboyle@yahoo.co.uk" userId="fbbd7e45a4c8ed65" providerId="LiveId" clId="{E64B324A-9060-4B53-B3AF-786CC662F1BB}" dt="2019-05-06T21:08:49.187" v="1623" actId="208"/>
          <ac:spMkLst>
            <pc:docMk/>
            <pc:sldMk cId="2075867794" sldId="329"/>
            <ac:spMk id="39" creationId="{2DC9F52D-34A0-4606-B30B-BF76B1C832B9}"/>
          </ac:spMkLst>
        </pc:spChg>
        <pc:grpChg chg="del">
          <ac:chgData name="timboboyle@yahoo.co.uk" userId="fbbd7e45a4c8ed65" providerId="LiveId" clId="{E64B324A-9060-4B53-B3AF-786CC662F1BB}" dt="2019-05-06T21:08:35.663" v="1618" actId="478"/>
          <ac:grpSpMkLst>
            <pc:docMk/>
            <pc:sldMk cId="2075867794" sldId="329"/>
            <ac:grpSpMk id="8" creationId="{6573749A-B7F6-462C-A400-3285AE93FA97}"/>
          </ac:grpSpMkLst>
        </pc:grpChg>
        <pc:grpChg chg="del">
          <ac:chgData name="timboboyle@yahoo.co.uk" userId="fbbd7e45a4c8ed65" providerId="LiveId" clId="{E64B324A-9060-4B53-B3AF-786CC662F1BB}" dt="2019-05-06T21:08:39.257" v="1621" actId="478"/>
          <ac:grpSpMkLst>
            <pc:docMk/>
            <pc:sldMk cId="2075867794" sldId="329"/>
            <ac:grpSpMk id="9" creationId="{990A1B9A-03E1-4300-A8CE-017F8C629628}"/>
          </ac:grpSpMkLst>
        </pc:grpChg>
        <pc:grpChg chg="del">
          <ac:chgData name="timboboyle@yahoo.co.uk" userId="fbbd7e45a4c8ed65" providerId="LiveId" clId="{E64B324A-9060-4B53-B3AF-786CC662F1BB}" dt="2019-05-06T21:08:33.195" v="1617" actId="478"/>
          <ac:grpSpMkLst>
            <pc:docMk/>
            <pc:sldMk cId="2075867794" sldId="329"/>
            <ac:grpSpMk id="10" creationId="{9D5E9550-49B1-4D06-9B78-C4D3D97E1BED}"/>
          </ac:grpSpMkLst>
        </pc:grpChg>
        <pc:grpChg chg="add mod">
          <ac:chgData name="timboboyle@yahoo.co.uk" userId="fbbd7e45a4c8ed65" providerId="LiveId" clId="{E64B324A-9060-4B53-B3AF-786CC662F1BB}" dt="2019-05-06T21:08:46.523" v="1622" actId="207"/>
          <ac:grpSpMkLst>
            <pc:docMk/>
            <pc:sldMk cId="2075867794" sldId="329"/>
            <ac:grpSpMk id="36" creationId="{D93A608E-3EF0-4536-A637-943B28E8CD3A}"/>
          </ac:grpSpMkLst>
        </pc:grpChg>
        <pc:cxnChg chg="del mod">
          <ac:chgData name="timboboyle@yahoo.co.uk" userId="fbbd7e45a4c8ed65" providerId="LiveId" clId="{E64B324A-9060-4B53-B3AF-786CC662F1BB}" dt="2019-05-06T21:08:37.767" v="1620" actId="478"/>
          <ac:cxnSpMkLst>
            <pc:docMk/>
            <pc:sldMk cId="2075867794" sldId="329"/>
            <ac:cxnSpMk id="35" creationId="{835F9961-4E32-4315-81DE-40373EE402C0}"/>
          </ac:cxnSpMkLst>
        </pc:cxnChg>
        <pc:cxnChg chg="del">
          <ac:chgData name="timboboyle@yahoo.co.uk" userId="fbbd7e45a4c8ed65" providerId="LiveId" clId="{E64B324A-9060-4B53-B3AF-786CC662F1BB}" dt="2019-05-06T21:08:36.391" v="1619" actId="478"/>
          <ac:cxnSpMkLst>
            <pc:docMk/>
            <pc:sldMk cId="2075867794" sldId="329"/>
            <ac:cxnSpMk id="37" creationId="{FB7C37F4-C5ED-4981-93E3-57ECDB799E16}"/>
          </ac:cxnSpMkLst>
        </pc:cxnChg>
      </pc:sldChg>
    </pc:docChg>
  </pc:docChgLst>
  <pc:docChgLst>
    <pc:chgData name="timboboyle@yahoo.co.uk" userId="fbbd7e45a4c8ed65" providerId="LiveId" clId="{1A2C9B00-B707-45BC-A3DE-BA6EDD487A69}"/>
    <pc:docChg chg="undo custSel addSld delSld modSld sldOrd">
      <pc:chgData name="timboboyle@yahoo.co.uk" userId="fbbd7e45a4c8ed65" providerId="LiveId" clId="{1A2C9B00-B707-45BC-A3DE-BA6EDD487A69}" dt="2019-05-13T21:35:02.769" v="9589" actId="20577"/>
      <pc:docMkLst>
        <pc:docMk/>
      </pc:docMkLst>
      <pc:sldChg chg="modNotesTx">
        <pc:chgData name="timboboyle@yahoo.co.uk" userId="fbbd7e45a4c8ed65" providerId="LiveId" clId="{1A2C9B00-B707-45BC-A3DE-BA6EDD487A69}" dt="2019-05-13T21:06:39.507" v="9511" actId="20577"/>
        <pc:sldMkLst>
          <pc:docMk/>
          <pc:sldMk cId="3694423345" sldId="258"/>
        </pc:sldMkLst>
      </pc:sldChg>
      <pc:sldChg chg="addSp delSp modSp ord modNotesTx">
        <pc:chgData name="timboboyle@yahoo.co.uk" userId="fbbd7e45a4c8ed65" providerId="LiveId" clId="{1A2C9B00-B707-45BC-A3DE-BA6EDD487A69}" dt="2019-05-13T20:17:41.204" v="8182" actId="6549"/>
        <pc:sldMkLst>
          <pc:docMk/>
          <pc:sldMk cId="3683167728" sldId="264"/>
        </pc:sldMkLst>
        <pc:spChg chg="mod">
          <ac:chgData name="timboboyle@yahoo.co.uk" userId="fbbd7e45a4c8ed65" providerId="LiveId" clId="{1A2C9B00-B707-45BC-A3DE-BA6EDD487A69}" dt="2019-05-11T18:42:37.361" v="1490" actId="20577"/>
          <ac:spMkLst>
            <pc:docMk/>
            <pc:sldMk cId="3683167728" sldId="264"/>
            <ac:spMk id="2" creationId="{00000000-0000-0000-0000-000000000000}"/>
          </ac:spMkLst>
        </pc:spChg>
        <pc:spChg chg="add mod">
          <ac:chgData name="timboboyle@yahoo.co.uk" userId="fbbd7e45a4c8ed65" providerId="LiveId" clId="{1A2C9B00-B707-45BC-A3DE-BA6EDD487A69}" dt="2019-05-10T21:16:15.992" v="658" actId="692"/>
          <ac:spMkLst>
            <pc:docMk/>
            <pc:sldMk cId="3683167728" sldId="264"/>
            <ac:spMk id="8" creationId="{BF83870E-5B2C-4371-A38F-444CE6AE9F10}"/>
          </ac:spMkLst>
        </pc:spChg>
        <pc:spChg chg="add mod ord">
          <ac:chgData name="timboboyle@yahoo.co.uk" userId="fbbd7e45a4c8ed65" providerId="LiveId" clId="{1A2C9B00-B707-45BC-A3DE-BA6EDD487A69}" dt="2019-05-11T18:41:57.476" v="1428" actId="1076"/>
          <ac:spMkLst>
            <pc:docMk/>
            <pc:sldMk cId="3683167728" sldId="264"/>
            <ac:spMk id="14" creationId="{31D441E3-E5C8-4490-8DB5-69E3488661EA}"/>
          </ac:spMkLst>
        </pc:spChg>
        <pc:picChg chg="add del mod">
          <ac:chgData name="timboboyle@yahoo.co.uk" userId="fbbd7e45a4c8ed65" providerId="LiveId" clId="{1A2C9B00-B707-45BC-A3DE-BA6EDD487A69}" dt="2019-05-11T18:40:30.174" v="1408" actId="478"/>
          <ac:picMkLst>
            <pc:docMk/>
            <pc:sldMk cId="3683167728" sldId="264"/>
            <ac:picMk id="4" creationId="{2E2DEF4E-4C7C-411D-9CC1-1B1E336A82AE}"/>
          </ac:picMkLst>
        </pc:picChg>
        <pc:picChg chg="add mod">
          <ac:chgData name="timboboyle@yahoo.co.uk" userId="fbbd7e45a4c8ed65" providerId="LiveId" clId="{1A2C9B00-B707-45BC-A3DE-BA6EDD487A69}" dt="2019-05-11T18:41:51.192" v="1427" actId="1076"/>
          <ac:picMkLst>
            <pc:docMk/>
            <pc:sldMk cId="3683167728" sldId="264"/>
            <ac:picMk id="5" creationId="{C81D187E-49D7-48BB-AC41-4562F7C81310}"/>
          </ac:picMkLst>
        </pc:picChg>
        <pc:picChg chg="add mod modCrop">
          <ac:chgData name="timboboyle@yahoo.co.uk" userId="fbbd7e45a4c8ed65" providerId="LiveId" clId="{1A2C9B00-B707-45BC-A3DE-BA6EDD487A69}" dt="2019-05-10T21:15:02.152" v="643" actId="1076"/>
          <ac:picMkLst>
            <pc:docMk/>
            <pc:sldMk cId="3683167728" sldId="264"/>
            <ac:picMk id="6" creationId="{15F1B5DB-1EF2-47A4-98C8-4634816081CB}"/>
          </ac:picMkLst>
        </pc:picChg>
        <pc:picChg chg="add del mod">
          <ac:chgData name="timboboyle@yahoo.co.uk" userId="fbbd7e45a4c8ed65" providerId="LiveId" clId="{1A2C9B00-B707-45BC-A3DE-BA6EDD487A69}" dt="2019-05-11T18:41:01.634" v="1415" actId="478"/>
          <ac:picMkLst>
            <pc:docMk/>
            <pc:sldMk cId="3683167728" sldId="264"/>
            <ac:picMk id="11" creationId="{5DE65495-A639-4C2D-B252-59AF45467843}"/>
          </ac:picMkLst>
        </pc:picChg>
        <pc:picChg chg="add mod modCrop">
          <ac:chgData name="timboboyle@yahoo.co.uk" userId="fbbd7e45a4c8ed65" providerId="LiveId" clId="{1A2C9B00-B707-45BC-A3DE-BA6EDD487A69}" dt="2019-05-11T18:41:41.813" v="1425" actId="1076"/>
          <ac:picMkLst>
            <pc:docMk/>
            <pc:sldMk cId="3683167728" sldId="264"/>
            <ac:picMk id="13" creationId="{897FC99D-4B36-4C48-9A58-D329957892D3}"/>
          </ac:picMkLst>
        </pc:picChg>
        <pc:picChg chg="del">
          <ac:chgData name="timboboyle@yahoo.co.uk" userId="fbbd7e45a4c8ed65" providerId="LiveId" clId="{1A2C9B00-B707-45BC-A3DE-BA6EDD487A69}" dt="2019-05-10T21:12:47.941" v="617" actId="478"/>
          <ac:picMkLst>
            <pc:docMk/>
            <pc:sldMk cId="3683167728" sldId="264"/>
            <ac:picMk id="13" creationId="{D102BDE1-652E-4D27-88F5-AA73E03541FC}"/>
          </ac:picMkLst>
        </pc:picChg>
      </pc:sldChg>
      <pc:sldChg chg="modNotesTx">
        <pc:chgData name="timboboyle@yahoo.co.uk" userId="fbbd7e45a4c8ed65" providerId="LiveId" clId="{1A2C9B00-B707-45BC-A3DE-BA6EDD487A69}" dt="2019-05-12T13:41:05.024" v="5232" actId="20577"/>
        <pc:sldMkLst>
          <pc:docMk/>
          <pc:sldMk cId="2766487819" sldId="266"/>
        </pc:sldMkLst>
      </pc:sldChg>
      <pc:sldChg chg="addSp delSp modSp modNotesTx">
        <pc:chgData name="timboboyle@yahoo.co.uk" userId="fbbd7e45a4c8ed65" providerId="LiveId" clId="{1A2C9B00-B707-45BC-A3DE-BA6EDD487A69}" dt="2019-05-13T20:35:38.324" v="8639" actId="6549"/>
        <pc:sldMkLst>
          <pc:docMk/>
          <pc:sldMk cId="2596932590" sldId="267"/>
        </pc:sldMkLst>
        <pc:picChg chg="add del mod">
          <ac:chgData name="timboboyle@yahoo.co.uk" userId="fbbd7e45a4c8ed65" providerId="LiveId" clId="{1A2C9B00-B707-45BC-A3DE-BA6EDD487A69}" dt="2019-05-12T10:55:11.302" v="1901"/>
          <ac:picMkLst>
            <pc:docMk/>
            <pc:sldMk cId="2596932590" sldId="267"/>
            <ac:picMk id="5" creationId="{B1586E50-BFCE-41F6-A2A0-F6DC6506D18B}"/>
          </ac:picMkLst>
        </pc:picChg>
        <pc:picChg chg="add mod">
          <ac:chgData name="timboboyle@yahoo.co.uk" userId="fbbd7e45a4c8ed65" providerId="LiveId" clId="{1A2C9B00-B707-45BC-A3DE-BA6EDD487A69}" dt="2019-05-12T10:55:40.423" v="1909" actId="1076"/>
          <ac:picMkLst>
            <pc:docMk/>
            <pc:sldMk cId="2596932590" sldId="267"/>
            <ac:picMk id="6" creationId="{DB5364FB-2EC4-4A95-AAA5-33002FCCC612}"/>
          </ac:picMkLst>
        </pc:picChg>
        <pc:picChg chg="add mod">
          <ac:chgData name="timboboyle@yahoo.co.uk" userId="fbbd7e45a4c8ed65" providerId="LiveId" clId="{1A2C9B00-B707-45BC-A3DE-BA6EDD487A69}" dt="2019-05-12T10:55:45.559" v="1912" actId="1076"/>
          <ac:picMkLst>
            <pc:docMk/>
            <pc:sldMk cId="2596932590" sldId="267"/>
            <ac:picMk id="8" creationId="{46545674-87C4-4C1B-88DD-066280CC8068}"/>
          </ac:picMkLst>
        </pc:picChg>
      </pc:sldChg>
      <pc:sldChg chg="addSp modSp modNotesTx">
        <pc:chgData name="timboboyle@yahoo.co.uk" userId="fbbd7e45a4c8ed65" providerId="LiveId" clId="{1A2C9B00-B707-45BC-A3DE-BA6EDD487A69}" dt="2019-05-13T20:30:16.764" v="8558" actId="6549"/>
        <pc:sldMkLst>
          <pc:docMk/>
          <pc:sldMk cId="4191919972" sldId="272"/>
        </pc:sldMkLst>
        <pc:spChg chg="mod">
          <ac:chgData name="timboboyle@yahoo.co.uk" userId="fbbd7e45a4c8ed65" providerId="LiveId" clId="{1A2C9B00-B707-45BC-A3DE-BA6EDD487A69}" dt="2019-05-10T19:35:04.991" v="11" actId="20577"/>
          <ac:spMkLst>
            <pc:docMk/>
            <pc:sldMk cId="4191919972" sldId="272"/>
            <ac:spMk id="2" creationId="{00000000-0000-0000-0000-000000000000}"/>
          </ac:spMkLst>
        </pc:spChg>
        <pc:picChg chg="add mod modCrop">
          <ac:chgData name="timboboyle@yahoo.co.uk" userId="fbbd7e45a4c8ed65" providerId="LiveId" clId="{1A2C9B00-B707-45BC-A3DE-BA6EDD487A69}" dt="2019-05-10T21:29:04.373" v="925" actId="1076"/>
          <ac:picMkLst>
            <pc:docMk/>
            <pc:sldMk cId="4191919972" sldId="272"/>
            <ac:picMk id="20" creationId="{AACBDFCB-6966-40C4-A528-742A54D08FAF}"/>
          </ac:picMkLst>
        </pc:picChg>
      </pc:sldChg>
      <pc:sldChg chg="modNotesTx">
        <pc:chgData name="timboboyle@yahoo.co.uk" userId="fbbd7e45a4c8ed65" providerId="LiveId" clId="{1A2C9B00-B707-45BC-A3DE-BA6EDD487A69}" dt="2019-05-13T20:46:42.652" v="8941" actId="20577"/>
        <pc:sldMkLst>
          <pc:docMk/>
          <pc:sldMk cId="3505924223" sldId="275"/>
        </pc:sldMkLst>
      </pc:sldChg>
      <pc:sldChg chg="modNotesTx">
        <pc:chgData name="timboboyle@yahoo.co.uk" userId="fbbd7e45a4c8ed65" providerId="LiveId" clId="{1A2C9B00-B707-45BC-A3DE-BA6EDD487A69}" dt="2019-05-13T20:47:16.316" v="8954" actId="20577"/>
        <pc:sldMkLst>
          <pc:docMk/>
          <pc:sldMk cId="269735894" sldId="276"/>
        </pc:sldMkLst>
      </pc:sldChg>
      <pc:sldChg chg="addSp delSp modSp modNotesTx">
        <pc:chgData name="timboboyle@yahoo.co.uk" userId="fbbd7e45a4c8ed65" providerId="LiveId" clId="{1A2C9B00-B707-45BC-A3DE-BA6EDD487A69}" dt="2019-05-13T21:35:02.769" v="9589" actId="20577"/>
        <pc:sldMkLst>
          <pc:docMk/>
          <pc:sldMk cId="202451273" sldId="279"/>
        </pc:sldMkLst>
        <pc:spChg chg="del mod">
          <ac:chgData name="timboboyle@yahoo.co.uk" userId="fbbd7e45a4c8ed65" providerId="LiveId" clId="{1A2C9B00-B707-45BC-A3DE-BA6EDD487A69}" dt="2019-05-10T21:45:10.064" v="1041" actId="478"/>
          <ac:spMkLst>
            <pc:docMk/>
            <pc:sldMk cId="202451273" sldId="279"/>
            <ac:spMk id="3" creationId="{00000000-0000-0000-0000-000000000000}"/>
          </ac:spMkLst>
        </pc:spChg>
        <pc:spChg chg="add mod">
          <ac:chgData name="timboboyle@yahoo.co.uk" userId="fbbd7e45a4c8ed65" providerId="LiveId" clId="{1A2C9B00-B707-45BC-A3DE-BA6EDD487A69}" dt="2019-05-13T21:03:45.856" v="9457" actId="1037"/>
          <ac:spMkLst>
            <pc:docMk/>
            <pc:sldMk cId="202451273" sldId="279"/>
            <ac:spMk id="8" creationId="{BD264A05-BE7C-420C-9AF8-3B27B9694B3B}"/>
          </ac:spMkLst>
        </pc:spChg>
        <pc:spChg chg="add mod">
          <ac:chgData name="timboboyle@yahoo.co.uk" userId="fbbd7e45a4c8ed65" providerId="LiveId" clId="{1A2C9B00-B707-45BC-A3DE-BA6EDD487A69}" dt="2019-05-13T21:03:45.856" v="9457" actId="1037"/>
          <ac:spMkLst>
            <pc:docMk/>
            <pc:sldMk cId="202451273" sldId="279"/>
            <ac:spMk id="10" creationId="{819D3115-2DB2-4E11-8DE1-D9C8C21DB0CB}"/>
          </ac:spMkLst>
        </pc:spChg>
        <pc:spChg chg="add mod">
          <ac:chgData name="timboboyle@yahoo.co.uk" userId="fbbd7e45a4c8ed65" providerId="LiveId" clId="{1A2C9B00-B707-45BC-A3DE-BA6EDD487A69}" dt="2019-05-10T21:45:25.710" v="1043" actId="1076"/>
          <ac:spMkLst>
            <pc:docMk/>
            <pc:sldMk cId="202451273" sldId="279"/>
            <ac:spMk id="16" creationId="{6D68BA29-28A0-46D2-93D1-CA9C8AB54E74}"/>
          </ac:spMkLst>
        </pc:spChg>
        <pc:spChg chg="add mod">
          <ac:chgData name="timboboyle@yahoo.co.uk" userId="fbbd7e45a4c8ed65" providerId="LiveId" clId="{1A2C9B00-B707-45BC-A3DE-BA6EDD487A69}" dt="2019-05-13T21:04:26.339" v="9463" actId="1076"/>
          <ac:spMkLst>
            <pc:docMk/>
            <pc:sldMk cId="202451273" sldId="279"/>
            <ac:spMk id="17" creationId="{96DF991C-4080-4B98-9D84-3294994CCA57}"/>
          </ac:spMkLst>
        </pc:spChg>
        <pc:grpChg chg="add mod">
          <ac:chgData name="timboboyle@yahoo.co.uk" userId="fbbd7e45a4c8ed65" providerId="LiveId" clId="{1A2C9B00-B707-45BC-A3DE-BA6EDD487A69}" dt="2019-05-13T21:04:15.415" v="9462" actId="12788"/>
          <ac:grpSpMkLst>
            <pc:docMk/>
            <pc:sldMk cId="202451273" sldId="279"/>
            <ac:grpSpMk id="14" creationId="{098AFAB6-0581-47C2-A177-128786DFE808}"/>
          </ac:grpSpMkLst>
        </pc:grpChg>
        <pc:picChg chg="add mod">
          <ac:chgData name="timboboyle@yahoo.co.uk" userId="fbbd7e45a4c8ed65" providerId="LiveId" clId="{1A2C9B00-B707-45BC-A3DE-BA6EDD487A69}" dt="2019-05-13T21:03:45.856" v="9457" actId="1037"/>
          <ac:picMkLst>
            <pc:docMk/>
            <pc:sldMk cId="202451273" sldId="279"/>
            <ac:picMk id="5" creationId="{4A2E3551-7E18-4FC6-AF3B-06DF9366FC28}"/>
          </ac:picMkLst>
        </pc:picChg>
        <pc:picChg chg="add mod">
          <ac:chgData name="timboboyle@yahoo.co.uk" userId="fbbd7e45a4c8ed65" providerId="LiveId" clId="{1A2C9B00-B707-45BC-A3DE-BA6EDD487A69}" dt="2019-05-13T21:03:45.856" v="9457" actId="1037"/>
          <ac:picMkLst>
            <pc:docMk/>
            <pc:sldMk cId="202451273" sldId="279"/>
            <ac:picMk id="7" creationId="{D939B55A-B130-4CE8-99F0-22F3B2E0CEB0}"/>
          </ac:picMkLst>
        </pc:picChg>
        <pc:picChg chg="add mod">
          <ac:chgData name="timboboyle@yahoo.co.uk" userId="fbbd7e45a4c8ed65" providerId="LiveId" clId="{1A2C9B00-B707-45BC-A3DE-BA6EDD487A69}" dt="2019-05-10T21:45:00.826" v="1038" actId="164"/>
          <ac:picMkLst>
            <pc:docMk/>
            <pc:sldMk cId="202451273" sldId="279"/>
            <ac:picMk id="12" creationId="{549EAF04-D4E6-4D47-9598-BE2157E1BC3B}"/>
          </ac:picMkLst>
        </pc:picChg>
        <pc:picChg chg="add mod">
          <ac:chgData name="timboboyle@yahoo.co.uk" userId="fbbd7e45a4c8ed65" providerId="LiveId" clId="{1A2C9B00-B707-45BC-A3DE-BA6EDD487A69}" dt="2019-05-10T21:45:00.826" v="1038" actId="164"/>
          <ac:picMkLst>
            <pc:docMk/>
            <pc:sldMk cId="202451273" sldId="279"/>
            <ac:picMk id="13" creationId="{CCCC6495-68FD-41C4-963F-A3CEA5BD020D}"/>
          </ac:picMkLst>
        </pc:picChg>
      </pc:sldChg>
      <pc:sldChg chg="modNotesTx">
        <pc:chgData name="timboboyle@yahoo.co.uk" userId="fbbd7e45a4c8ed65" providerId="LiveId" clId="{1A2C9B00-B707-45BC-A3DE-BA6EDD487A69}" dt="2019-05-13T20:37:17.052" v="8655" actId="20577"/>
        <pc:sldMkLst>
          <pc:docMk/>
          <pc:sldMk cId="3855304263" sldId="283"/>
        </pc:sldMkLst>
      </pc:sldChg>
      <pc:sldChg chg="modNotesTx">
        <pc:chgData name="timboboyle@yahoo.co.uk" userId="fbbd7e45a4c8ed65" providerId="LiveId" clId="{1A2C9B00-B707-45BC-A3DE-BA6EDD487A69}" dt="2019-05-13T20:38:21.311" v="8684" actId="20577"/>
        <pc:sldMkLst>
          <pc:docMk/>
          <pc:sldMk cId="3803829251" sldId="285"/>
        </pc:sldMkLst>
      </pc:sldChg>
      <pc:sldChg chg="modNotesTx">
        <pc:chgData name="timboboyle@yahoo.co.uk" userId="fbbd7e45a4c8ed65" providerId="LiveId" clId="{1A2C9B00-B707-45BC-A3DE-BA6EDD487A69}" dt="2019-05-13T20:37:42.162" v="8664" actId="6549"/>
        <pc:sldMkLst>
          <pc:docMk/>
          <pc:sldMk cId="4268766654" sldId="286"/>
        </pc:sldMkLst>
      </pc:sldChg>
      <pc:sldChg chg="modNotesTx">
        <pc:chgData name="timboboyle@yahoo.co.uk" userId="fbbd7e45a4c8ed65" providerId="LiveId" clId="{1A2C9B00-B707-45BC-A3DE-BA6EDD487A69}" dt="2019-05-13T20:38:52.623" v="8693" actId="6549"/>
        <pc:sldMkLst>
          <pc:docMk/>
          <pc:sldMk cId="2803441467" sldId="287"/>
        </pc:sldMkLst>
      </pc:sldChg>
      <pc:sldChg chg="modNotesTx">
        <pc:chgData name="timboboyle@yahoo.co.uk" userId="fbbd7e45a4c8ed65" providerId="LiveId" clId="{1A2C9B00-B707-45BC-A3DE-BA6EDD487A69}" dt="2019-05-13T20:42:20.312" v="8795" actId="20577"/>
        <pc:sldMkLst>
          <pc:docMk/>
          <pc:sldMk cId="2963045769" sldId="289"/>
        </pc:sldMkLst>
      </pc:sldChg>
      <pc:sldChg chg="modNotesTx">
        <pc:chgData name="timboboyle@yahoo.co.uk" userId="fbbd7e45a4c8ed65" providerId="LiveId" clId="{1A2C9B00-B707-45BC-A3DE-BA6EDD487A69}" dt="2019-05-13T20:39:09.123" v="8700" actId="6549"/>
        <pc:sldMkLst>
          <pc:docMk/>
          <pc:sldMk cId="2040564832" sldId="290"/>
        </pc:sldMkLst>
      </pc:sldChg>
      <pc:sldChg chg="modNotesTx">
        <pc:chgData name="timboboyle@yahoo.co.uk" userId="fbbd7e45a4c8ed65" providerId="LiveId" clId="{1A2C9B00-B707-45BC-A3DE-BA6EDD487A69}" dt="2019-05-13T20:40:47.175" v="8753" actId="6549"/>
        <pc:sldMkLst>
          <pc:docMk/>
          <pc:sldMk cId="3200056614" sldId="292"/>
        </pc:sldMkLst>
      </pc:sldChg>
      <pc:sldChg chg="modNotesTx">
        <pc:chgData name="timboboyle@yahoo.co.uk" userId="fbbd7e45a4c8ed65" providerId="LiveId" clId="{1A2C9B00-B707-45BC-A3DE-BA6EDD487A69}" dt="2019-05-13T20:40:41.267" v="8752" actId="6549"/>
        <pc:sldMkLst>
          <pc:docMk/>
          <pc:sldMk cId="4163901272" sldId="293"/>
        </pc:sldMkLst>
      </pc:sldChg>
      <pc:sldChg chg="modNotesTx">
        <pc:chgData name="timboboyle@yahoo.co.uk" userId="fbbd7e45a4c8ed65" providerId="LiveId" clId="{1A2C9B00-B707-45BC-A3DE-BA6EDD487A69}" dt="2019-05-13T20:41:21.643" v="8762" actId="6549"/>
        <pc:sldMkLst>
          <pc:docMk/>
          <pc:sldMk cId="3808539761" sldId="295"/>
        </pc:sldMkLst>
      </pc:sldChg>
      <pc:sldChg chg="modNotesTx">
        <pc:chgData name="timboboyle@yahoo.co.uk" userId="fbbd7e45a4c8ed65" providerId="LiveId" clId="{1A2C9B00-B707-45BC-A3DE-BA6EDD487A69}" dt="2019-05-10T19:44:55.376" v="430" actId="6549"/>
        <pc:sldMkLst>
          <pc:docMk/>
          <pc:sldMk cId="839587955" sldId="296"/>
        </pc:sldMkLst>
      </pc:sldChg>
      <pc:sldChg chg="modNotesTx">
        <pc:chgData name="timboboyle@yahoo.co.uk" userId="fbbd7e45a4c8ed65" providerId="LiveId" clId="{1A2C9B00-B707-45BC-A3DE-BA6EDD487A69}" dt="2019-05-13T20:42:09.285" v="8776" actId="6549"/>
        <pc:sldMkLst>
          <pc:docMk/>
          <pc:sldMk cId="1009074140" sldId="297"/>
        </pc:sldMkLst>
      </pc:sldChg>
      <pc:sldChg chg="modNotesTx">
        <pc:chgData name="timboboyle@yahoo.co.uk" userId="fbbd7e45a4c8ed65" providerId="LiveId" clId="{1A2C9B00-B707-45BC-A3DE-BA6EDD487A69}" dt="2019-05-13T20:42:41.778" v="8796" actId="6549"/>
        <pc:sldMkLst>
          <pc:docMk/>
          <pc:sldMk cId="2698663588" sldId="299"/>
        </pc:sldMkLst>
      </pc:sldChg>
      <pc:sldChg chg="modNotesTx">
        <pc:chgData name="timboboyle@yahoo.co.uk" userId="fbbd7e45a4c8ed65" providerId="LiveId" clId="{1A2C9B00-B707-45BC-A3DE-BA6EDD487A69}" dt="2019-05-13T20:42:49.723" v="8803" actId="20577"/>
        <pc:sldMkLst>
          <pc:docMk/>
          <pc:sldMk cId="3914281221" sldId="300"/>
        </pc:sldMkLst>
      </pc:sldChg>
      <pc:sldChg chg="modNotesTx">
        <pc:chgData name="timboboyle@yahoo.co.uk" userId="fbbd7e45a4c8ed65" providerId="LiveId" clId="{1A2C9B00-B707-45BC-A3DE-BA6EDD487A69}" dt="2019-05-10T19:46:43.073" v="468" actId="20577"/>
        <pc:sldMkLst>
          <pc:docMk/>
          <pc:sldMk cId="1061988934" sldId="302"/>
        </pc:sldMkLst>
      </pc:sldChg>
      <pc:sldChg chg="modNotesTx">
        <pc:chgData name="timboboyle@yahoo.co.uk" userId="fbbd7e45a4c8ed65" providerId="LiveId" clId="{1A2C9B00-B707-45BC-A3DE-BA6EDD487A69}" dt="2019-05-13T20:43:03.352" v="8806" actId="20577"/>
        <pc:sldMkLst>
          <pc:docMk/>
          <pc:sldMk cId="185761474" sldId="303"/>
        </pc:sldMkLst>
      </pc:sldChg>
      <pc:sldChg chg="modNotesTx">
        <pc:chgData name="timboboyle@yahoo.co.uk" userId="fbbd7e45a4c8ed65" providerId="LiveId" clId="{1A2C9B00-B707-45BC-A3DE-BA6EDD487A69}" dt="2019-05-13T20:43:27.478" v="8819" actId="20577"/>
        <pc:sldMkLst>
          <pc:docMk/>
          <pc:sldMk cId="3838387467" sldId="304"/>
        </pc:sldMkLst>
      </pc:sldChg>
      <pc:sldChg chg="modNotesTx">
        <pc:chgData name="timboboyle@yahoo.co.uk" userId="fbbd7e45a4c8ed65" providerId="LiveId" clId="{1A2C9B00-B707-45BC-A3DE-BA6EDD487A69}" dt="2019-05-13T20:43:41.705" v="8830" actId="6549"/>
        <pc:sldMkLst>
          <pc:docMk/>
          <pc:sldMk cId="3175257630" sldId="305"/>
        </pc:sldMkLst>
      </pc:sldChg>
      <pc:sldChg chg="modNotesTx">
        <pc:chgData name="timboboyle@yahoo.co.uk" userId="fbbd7e45a4c8ed65" providerId="LiveId" clId="{1A2C9B00-B707-45BC-A3DE-BA6EDD487A69}" dt="2019-05-13T20:44:31.702" v="8857" actId="20577"/>
        <pc:sldMkLst>
          <pc:docMk/>
          <pc:sldMk cId="453011550" sldId="306"/>
        </pc:sldMkLst>
      </pc:sldChg>
      <pc:sldChg chg="modNotesTx">
        <pc:chgData name="timboboyle@yahoo.co.uk" userId="fbbd7e45a4c8ed65" providerId="LiveId" clId="{1A2C9B00-B707-45BC-A3DE-BA6EDD487A69}" dt="2019-05-13T20:45:17.671" v="8869" actId="6549"/>
        <pc:sldMkLst>
          <pc:docMk/>
          <pc:sldMk cId="4048199314" sldId="308"/>
        </pc:sldMkLst>
      </pc:sldChg>
      <pc:sldChg chg="modNotesTx">
        <pc:chgData name="timboboyle@yahoo.co.uk" userId="fbbd7e45a4c8ed65" providerId="LiveId" clId="{1A2C9B00-B707-45BC-A3DE-BA6EDD487A69}" dt="2019-05-13T20:54:39.690" v="9181" actId="6549"/>
        <pc:sldMkLst>
          <pc:docMk/>
          <pc:sldMk cId="2925519201" sldId="310"/>
        </pc:sldMkLst>
      </pc:sldChg>
      <pc:sldChg chg="modNotesTx">
        <pc:chgData name="timboboyle@yahoo.co.uk" userId="fbbd7e45a4c8ed65" providerId="LiveId" clId="{1A2C9B00-B707-45BC-A3DE-BA6EDD487A69}" dt="2019-05-13T20:47:33.553" v="8961" actId="20577"/>
        <pc:sldMkLst>
          <pc:docMk/>
          <pc:sldMk cId="3375650804" sldId="313"/>
        </pc:sldMkLst>
      </pc:sldChg>
      <pc:sldChg chg="modNotesTx">
        <pc:chgData name="timboboyle@yahoo.co.uk" userId="fbbd7e45a4c8ed65" providerId="LiveId" clId="{1A2C9B00-B707-45BC-A3DE-BA6EDD487A69}" dt="2019-05-13T20:49:18.871" v="8987" actId="20577"/>
        <pc:sldMkLst>
          <pc:docMk/>
          <pc:sldMk cId="3175232834" sldId="315"/>
        </pc:sldMkLst>
      </pc:sldChg>
      <pc:sldChg chg="modNotesTx">
        <pc:chgData name="timboboyle@yahoo.co.uk" userId="fbbd7e45a4c8ed65" providerId="LiveId" clId="{1A2C9B00-B707-45BC-A3DE-BA6EDD487A69}" dt="2019-05-13T20:50:04.379" v="9058" actId="6549"/>
        <pc:sldMkLst>
          <pc:docMk/>
          <pc:sldMk cId="3400783845" sldId="316"/>
        </pc:sldMkLst>
      </pc:sldChg>
      <pc:sldChg chg="modNotesTx">
        <pc:chgData name="timboboyle@yahoo.co.uk" userId="fbbd7e45a4c8ed65" providerId="LiveId" clId="{1A2C9B00-B707-45BC-A3DE-BA6EDD487A69}" dt="2019-05-12T14:28:36.620" v="7791" actId="20577"/>
        <pc:sldMkLst>
          <pc:docMk/>
          <pc:sldMk cId="1966478380" sldId="317"/>
        </pc:sldMkLst>
      </pc:sldChg>
      <pc:sldChg chg="modNotesTx">
        <pc:chgData name="timboboyle@yahoo.co.uk" userId="fbbd7e45a4c8ed65" providerId="LiveId" clId="{1A2C9B00-B707-45BC-A3DE-BA6EDD487A69}" dt="2019-05-13T20:51:21.474" v="9116" actId="6549"/>
        <pc:sldMkLst>
          <pc:docMk/>
          <pc:sldMk cId="1016198881" sldId="318"/>
        </pc:sldMkLst>
      </pc:sldChg>
      <pc:sldChg chg="modNotesTx">
        <pc:chgData name="timboboyle@yahoo.co.uk" userId="fbbd7e45a4c8ed65" providerId="LiveId" clId="{1A2C9B00-B707-45BC-A3DE-BA6EDD487A69}" dt="2019-05-13T20:53:23.418" v="9171" actId="113"/>
        <pc:sldMkLst>
          <pc:docMk/>
          <pc:sldMk cId="4258058192" sldId="320"/>
        </pc:sldMkLst>
      </pc:sldChg>
      <pc:sldChg chg="modNotesTx">
        <pc:chgData name="timboboyle@yahoo.co.uk" userId="fbbd7e45a4c8ed65" providerId="LiveId" clId="{1A2C9B00-B707-45BC-A3DE-BA6EDD487A69}" dt="2019-05-13T20:55:06.067" v="9190" actId="20577"/>
        <pc:sldMkLst>
          <pc:docMk/>
          <pc:sldMk cId="324336342" sldId="321"/>
        </pc:sldMkLst>
      </pc:sldChg>
      <pc:sldChg chg="modNotesTx">
        <pc:chgData name="timboboyle@yahoo.co.uk" userId="fbbd7e45a4c8ed65" providerId="LiveId" clId="{1A2C9B00-B707-45BC-A3DE-BA6EDD487A69}" dt="2019-05-12T14:30:59.829" v="7863" actId="20577"/>
        <pc:sldMkLst>
          <pc:docMk/>
          <pc:sldMk cId="781323644" sldId="322"/>
        </pc:sldMkLst>
      </pc:sldChg>
      <pc:sldChg chg="modNotesTx">
        <pc:chgData name="timboboyle@yahoo.co.uk" userId="fbbd7e45a4c8ed65" providerId="LiveId" clId="{1A2C9B00-B707-45BC-A3DE-BA6EDD487A69}" dt="2019-05-12T14:31:29.853" v="7890" actId="20577"/>
        <pc:sldMkLst>
          <pc:docMk/>
          <pc:sldMk cId="3303687933" sldId="323"/>
        </pc:sldMkLst>
      </pc:sldChg>
      <pc:sldChg chg="modNotesTx">
        <pc:chgData name="timboboyle@yahoo.co.uk" userId="fbbd7e45a4c8ed65" providerId="LiveId" clId="{1A2C9B00-B707-45BC-A3DE-BA6EDD487A69}" dt="2019-05-12T14:32:16.579" v="7915" actId="6549"/>
        <pc:sldMkLst>
          <pc:docMk/>
          <pc:sldMk cId="1294180773" sldId="324"/>
        </pc:sldMkLst>
      </pc:sldChg>
      <pc:sldChg chg="modNotesTx">
        <pc:chgData name="timboboyle@yahoo.co.uk" userId="fbbd7e45a4c8ed65" providerId="LiveId" clId="{1A2C9B00-B707-45BC-A3DE-BA6EDD487A69}" dt="2019-05-12T14:32:53.758" v="7962" actId="6549"/>
        <pc:sldMkLst>
          <pc:docMk/>
          <pc:sldMk cId="2068602302" sldId="325"/>
        </pc:sldMkLst>
      </pc:sldChg>
      <pc:sldChg chg="modNotesTx">
        <pc:chgData name="timboboyle@yahoo.co.uk" userId="fbbd7e45a4c8ed65" providerId="LiveId" clId="{1A2C9B00-B707-45BC-A3DE-BA6EDD487A69}" dt="2019-05-13T20:54:14.417" v="9175" actId="20577"/>
        <pc:sldMkLst>
          <pc:docMk/>
          <pc:sldMk cId="2112937549" sldId="326"/>
        </pc:sldMkLst>
      </pc:sldChg>
      <pc:sldChg chg="ord modNotesTx">
        <pc:chgData name="timboboyle@yahoo.co.uk" userId="fbbd7e45a4c8ed65" providerId="LiveId" clId="{1A2C9B00-B707-45BC-A3DE-BA6EDD487A69}" dt="2019-05-13T21:00:54.839" v="9389" actId="6549"/>
        <pc:sldMkLst>
          <pc:docMk/>
          <pc:sldMk cId="1458267739" sldId="327"/>
        </pc:sldMkLst>
      </pc:sldChg>
      <pc:sldChg chg="ord modNotesTx">
        <pc:chgData name="timboboyle@yahoo.co.uk" userId="fbbd7e45a4c8ed65" providerId="LiveId" clId="{1A2C9B00-B707-45BC-A3DE-BA6EDD487A69}" dt="2019-05-13T21:03:01.870" v="9435" actId="20577"/>
        <pc:sldMkLst>
          <pc:docMk/>
          <pc:sldMk cId="1044632228" sldId="328"/>
        </pc:sldMkLst>
      </pc:sldChg>
      <pc:sldChg chg="ord modNotesTx">
        <pc:chgData name="timboboyle@yahoo.co.uk" userId="fbbd7e45a4c8ed65" providerId="LiveId" clId="{1A2C9B00-B707-45BC-A3DE-BA6EDD487A69}" dt="2019-05-13T21:03:26.727" v="9440" actId="20577"/>
        <pc:sldMkLst>
          <pc:docMk/>
          <pc:sldMk cId="2075867794" sldId="329"/>
        </pc:sldMkLst>
      </pc:sldChg>
      <pc:sldChg chg="modSp add ord modNotesTx">
        <pc:chgData name="timboboyle@yahoo.co.uk" userId="fbbd7e45a4c8ed65" providerId="LiveId" clId="{1A2C9B00-B707-45BC-A3DE-BA6EDD487A69}" dt="2019-05-13T20:55:47.587" v="9200" actId="6549"/>
        <pc:sldMkLst>
          <pc:docMk/>
          <pc:sldMk cId="1284718884" sldId="332"/>
        </pc:sldMkLst>
        <pc:spChg chg="mod">
          <ac:chgData name="timboboyle@yahoo.co.uk" userId="fbbd7e45a4c8ed65" providerId="LiveId" clId="{1A2C9B00-B707-45BC-A3DE-BA6EDD487A69}" dt="2019-05-10T19:56:31.908" v="547" actId="20577"/>
          <ac:spMkLst>
            <pc:docMk/>
            <pc:sldMk cId="1284718884" sldId="332"/>
            <ac:spMk id="2" creationId="{00000000-0000-0000-0000-000000000000}"/>
          </ac:spMkLst>
        </pc:spChg>
      </pc:sldChg>
      <pc:sldChg chg="addSp modSp add modNotesTx">
        <pc:chgData name="timboboyle@yahoo.co.uk" userId="fbbd7e45a4c8ed65" providerId="LiveId" clId="{1A2C9B00-B707-45BC-A3DE-BA6EDD487A69}" dt="2019-05-12T13:42:02.227" v="5369" actId="20577"/>
        <pc:sldMkLst>
          <pc:docMk/>
          <pc:sldMk cId="1934103630" sldId="334"/>
        </pc:sldMkLst>
        <pc:spChg chg="mod">
          <ac:chgData name="timboboyle@yahoo.co.uk" userId="fbbd7e45a4c8ed65" providerId="LiveId" clId="{1A2C9B00-B707-45BC-A3DE-BA6EDD487A69}" dt="2019-05-10T21:36:21.013" v="971" actId="207"/>
          <ac:spMkLst>
            <pc:docMk/>
            <pc:sldMk cId="1934103630" sldId="334"/>
            <ac:spMk id="30" creationId="{B53EAC68-6F23-4C66-90DA-1C66243AC915}"/>
          </ac:spMkLst>
        </pc:spChg>
        <pc:picChg chg="add mod modCrop">
          <ac:chgData name="timboboyle@yahoo.co.uk" userId="fbbd7e45a4c8ed65" providerId="LiveId" clId="{1A2C9B00-B707-45BC-A3DE-BA6EDD487A69}" dt="2019-05-10T19:57:55.955" v="571" actId="1038"/>
          <ac:picMkLst>
            <pc:docMk/>
            <pc:sldMk cId="1934103630" sldId="334"/>
            <ac:picMk id="4" creationId="{279C3416-F564-4CCB-9BFC-05DBCC939B6F}"/>
          </ac:picMkLst>
        </pc:picChg>
      </pc:sldChg>
      <pc:sldChg chg="addSp modSp add modNotesTx">
        <pc:chgData name="timboboyle@yahoo.co.uk" userId="fbbd7e45a4c8ed65" providerId="LiveId" clId="{1A2C9B00-B707-45BC-A3DE-BA6EDD487A69}" dt="2019-05-13T20:56:09.459" v="9205" actId="6549"/>
        <pc:sldMkLst>
          <pc:docMk/>
          <pc:sldMk cId="265709773" sldId="335"/>
        </pc:sldMkLst>
        <pc:spChg chg="mod">
          <ac:chgData name="timboboyle@yahoo.co.uk" userId="fbbd7e45a4c8ed65" providerId="LiveId" clId="{1A2C9B00-B707-45BC-A3DE-BA6EDD487A69}" dt="2019-05-10T20:00:32.033" v="615" actId="20577"/>
          <ac:spMkLst>
            <pc:docMk/>
            <pc:sldMk cId="265709773" sldId="335"/>
            <ac:spMk id="2" creationId="{00000000-0000-0000-0000-000000000000}"/>
          </ac:spMkLst>
        </pc:spChg>
        <pc:picChg chg="add mod modCrop">
          <ac:chgData name="timboboyle@yahoo.co.uk" userId="fbbd7e45a4c8ed65" providerId="LiveId" clId="{1A2C9B00-B707-45BC-A3DE-BA6EDD487A69}" dt="2019-05-10T20:00:07.408" v="582" actId="14100"/>
          <ac:picMkLst>
            <pc:docMk/>
            <pc:sldMk cId="265709773" sldId="335"/>
            <ac:picMk id="8" creationId="{75BCA019-D433-469B-AF4B-A523CDBE45C4}"/>
          </ac:picMkLst>
        </pc:picChg>
      </pc:sldChg>
      <pc:sldChg chg="addSp delSp modSp add ord modNotesTx">
        <pc:chgData name="timboboyle@yahoo.co.uk" userId="fbbd7e45a4c8ed65" providerId="LiveId" clId="{1A2C9B00-B707-45BC-A3DE-BA6EDD487A69}" dt="2019-05-13T20:19:08.641" v="8217" actId="6549"/>
        <pc:sldMkLst>
          <pc:docMk/>
          <pc:sldMk cId="2762480378" sldId="337"/>
        </pc:sldMkLst>
        <pc:spChg chg="mod">
          <ac:chgData name="timboboyle@yahoo.co.uk" userId="fbbd7e45a4c8ed65" providerId="LiveId" clId="{1A2C9B00-B707-45BC-A3DE-BA6EDD487A69}" dt="2019-05-10T21:24:01.006" v="853" actId="20577"/>
          <ac:spMkLst>
            <pc:docMk/>
            <pc:sldMk cId="2762480378" sldId="337"/>
            <ac:spMk id="2" creationId="{00000000-0000-0000-0000-000000000000}"/>
          </ac:spMkLst>
        </pc:spChg>
        <pc:spChg chg="add del mod">
          <ac:chgData name="timboboyle@yahoo.co.uk" userId="fbbd7e45a4c8ed65" providerId="LiveId" clId="{1A2C9B00-B707-45BC-A3DE-BA6EDD487A69}" dt="2019-05-11T19:19:48.601" v="1596" actId="478"/>
          <ac:spMkLst>
            <pc:docMk/>
            <pc:sldMk cId="2762480378" sldId="337"/>
            <ac:spMk id="3" creationId="{E7B5FB78-83FE-4AA3-A35B-B6C86390CE32}"/>
          </ac:spMkLst>
        </pc:spChg>
        <pc:spChg chg="add del mod">
          <ac:chgData name="timboboyle@yahoo.co.uk" userId="fbbd7e45a4c8ed65" providerId="LiveId" clId="{1A2C9B00-B707-45BC-A3DE-BA6EDD487A69}" dt="2019-05-11T19:56:03.539" v="1650" actId="478"/>
          <ac:spMkLst>
            <pc:docMk/>
            <pc:sldMk cId="2762480378" sldId="337"/>
            <ac:spMk id="4" creationId="{D9933035-97B9-4B93-9A2B-AA68D8435102}"/>
          </ac:spMkLst>
        </pc:spChg>
        <pc:picChg chg="add mod">
          <ac:chgData name="timboboyle@yahoo.co.uk" userId="fbbd7e45a4c8ed65" providerId="LiveId" clId="{1A2C9B00-B707-45BC-A3DE-BA6EDD487A69}" dt="2019-05-11T19:52:36.574" v="1647" actId="14100"/>
          <ac:picMkLst>
            <pc:docMk/>
            <pc:sldMk cId="2762480378" sldId="337"/>
            <ac:picMk id="6" creationId="{1E2101AB-F02F-45F1-BAB0-473CB845B7A8}"/>
          </ac:picMkLst>
        </pc:picChg>
        <pc:picChg chg="add mod modCrop">
          <ac:chgData name="timboboyle@yahoo.co.uk" userId="fbbd7e45a4c8ed65" providerId="LiveId" clId="{1A2C9B00-B707-45BC-A3DE-BA6EDD487A69}" dt="2019-05-11T19:56:21.030" v="1654" actId="1036"/>
          <ac:picMkLst>
            <pc:docMk/>
            <pc:sldMk cId="2762480378" sldId="337"/>
            <ac:picMk id="9" creationId="{0019A806-F64A-4E52-AD51-25428B21C334}"/>
          </ac:picMkLst>
        </pc:picChg>
        <pc:picChg chg="add mod">
          <ac:chgData name="timboboyle@yahoo.co.uk" userId="fbbd7e45a4c8ed65" providerId="LiveId" clId="{1A2C9B00-B707-45BC-A3DE-BA6EDD487A69}" dt="2019-05-11T19:56:48.437" v="1664" actId="1076"/>
          <ac:picMkLst>
            <pc:docMk/>
            <pc:sldMk cId="2762480378" sldId="337"/>
            <ac:picMk id="10" creationId="{7AE8B435-0303-46DA-AA4A-4969D2D5E28F}"/>
          </ac:picMkLst>
        </pc:picChg>
        <pc:picChg chg="del">
          <ac:chgData name="timboboyle@yahoo.co.uk" userId="fbbd7e45a4c8ed65" providerId="LiveId" clId="{1A2C9B00-B707-45BC-A3DE-BA6EDD487A69}" dt="2019-05-10T21:23:14.623" v="789" actId="478"/>
          <ac:picMkLst>
            <pc:docMk/>
            <pc:sldMk cId="2762480378" sldId="337"/>
            <ac:picMk id="13" creationId="{D102BDE1-652E-4D27-88F5-AA73E03541FC}"/>
          </ac:picMkLst>
        </pc:picChg>
      </pc:sldChg>
      <pc:sldChg chg="addSp delSp modSp add modNotesTx">
        <pc:chgData name="timboboyle@yahoo.co.uk" userId="fbbd7e45a4c8ed65" providerId="LiveId" clId="{1A2C9B00-B707-45BC-A3DE-BA6EDD487A69}" dt="2019-05-13T20:19:41.869" v="8221" actId="6549"/>
        <pc:sldMkLst>
          <pc:docMk/>
          <pc:sldMk cId="2252638334" sldId="338"/>
        </pc:sldMkLst>
        <pc:spChg chg="mod">
          <ac:chgData name="timboboyle@yahoo.co.uk" userId="fbbd7e45a4c8ed65" providerId="LiveId" clId="{1A2C9B00-B707-45BC-A3DE-BA6EDD487A69}" dt="2019-05-10T21:24:28.073" v="877" actId="313"/>
          <ac:spMkLst>
            <pc:docMk/>
            <pc:sldMk cId="2252638334" sldId="338"/>
            <ac:spMk id="2" creationId="{00000000-0000-0000-0000-000000000000}"/>
          </ac:spMkLst>
        </pc:spChg>
        <pc:spChg chg="add del mod">
          <ac:chgData name="timboboyle@yahoo.co.uk" userId="fbbd7e45a4c8ed65" providerId="LiveId" clId="{1A2C9B00-B707-45BC-A3DE-BA6EDD487A69}" dt="2019-05-11T19:41:04.848" v="1609" actId="478"/>
          <ac:spMkLst>
            <pc:docMk/>
            <pc:sldMk cId="2252638334" sldId="338"/>
            <ac:spMk id="3" creationId="{33C79044-DCFB-41A5-8EF4-F31B7C65EB16}"/>
          </ac:spMkLst>
        </pc:spChg>
        <pc:picChg chg="add del mod">
          <ac:chgData name="timboboyle@yahoo.co.uk" userId="fbbd7e45a4c8ed65" providerId="LiveId" clId="{1A2C9B00-B707-45BC-A3DE-BA6EDD487A69}" dt="2019-05-11T20:10:39.561" v="1684" actId="478"/>
          <ac:picMkLst>
            <pc:docMk/>
            <pc:sldMk cId="2252638334" sldId="338"/>
            <ac:picMk id="5" creationId="{038B8B76-30D0-4B0B-B28E-BDA9D1A92C26}"/>
          </ac:picMkLst>
        </pc:picChg>
        <pc:picChg chg="add del mod">
          <ac:chgData name="timboboyle@yahoo.co.uk" userId="fbbd7e45a4c8ed65" providerId="LiveId" clId="{1A2C9B00-B707-45BC-A3DE-BA6EDD487A69}" dt="2019-05-11T20:12:14.488" v="1692" actId="478"/>
          <ac:picMkLst>
            <pc:docMk/>
            <pc:sldMk cId="2252638334" sldId="338"/>
            <ac:picMk id="8" creationId="{48B4DD02-9008-4943-99A2-25380E0851D7}"/>
          </ac:picMkLst>
        </pc:picChg>
        <pc:picChg chg="add mod">
          <ac:chgData name="timboboyle@yahoo.co.uk" userId="fbbd7e45a4c8ed65" providerId="LiveId" clId="{1A2C9B00-B707-45BC-A3DE-BA6EDD487A69}" dt="2019-05-11T20:12:25.578" v="1700" actId="1076"/>
          <ac:picMkLst>
            <pc:docMk/>
            <pc:sldMk cId="2252638334" sldId="338"/>
            <ac:picMk id="10" creationId="{8A45A8F8-B18D-42D4-8CF5-3148F226484D}"/>
          </ac:picMkLst>
        </pc:picChg>
        <pc:picChg chg="del">
          <ac:chgData name="timboboyle@yahoo.co.uk" userId="fbbd7e45a4c8ed65" providerId="LiveId" clId="{1A2C9B00-B707-45BC-A3DE-BA6EDD487A69}" dt="2019-05-10T21:24:35.901" v="878" actId="478"/>
          <ac:picMkLst>
            <pc:docMk/>
            <pc:sldMk cId="2252638334" sldId="338"/>
            <ac:picMk id="13" creationId="{D102BDE1-652E-4D27-88F5-AA73E03541FC}"/>
          </ac:picMkLst>
        </pc:picChg>
      </pc:sldChg>
      <pc:sldChg chg="addSp delSp modSp add setBg modNotesTx">
        <pc:chgData name="timboboyle@yahoo.co.uk" userId="fbbd7e45a4c8ed65" providerId="LiveId" clId="{1A2C9B00-B707-45BC-A3DE-BA6EDD487A69}" dt="2019-05-13T20:57:07.373" v="9234" actId="20577"/>
        <pc:sldMkLst>
          <pc:docMk/>
          <pc:sldMk cId="4173218704" sldId="339"/>
        </pc:sldMkLst>
        <pc:spChg chg="add del mod">
          <ac:chgData name="timboboyle@yahoo.co.uk" userId="fbbd7e45a4c8ed65" providerId="LiveId" clId="{1A2C9B00-B707-45BC-A3DE-BA6EDD487A69}" dt="2019-05-10T21:50:39.248" v="1159" actId="478"/>
          <ac:spMkLst>
            <pc:docMk/>
            <pc:sldMk cId="4173218704" sldId="339"/>
            <ac:spMk id="5" creationId="{AA49C1DC-BB45-452B-A7CF-A39E2118BC97}"/>
          </ac:spMkLst>
        </pc:spChg>
        <pc:spChg chg="add del mod">
          <ac:chgData name="timboboyle@yahoo.co.uk" userId="fbbd7e45a4c8ed65" providerId="LiveId" clId="{1A2C9B00-B707-45BC-A3DE-BA6EDD487A69}" dt="2019-05-10T21:50:26.006" v="1155" actId="478"/>
          <ac:spMkLst>
            <pc:docMk/>
            <pc:sldMk cId="4173218704" sldId="339"/>
            <ac:spMk id="48" creationId="{78B3F885-DA06-4E1C-8F53-1E33C3250CEB}"/>
          </ac:spMkLst>
        </pc:spChg>
        <pc:spChg chg="add mod">
          <ac:chgData name="timboboyle@yahoo.co.uk" userId="fbbd7e45a4c8ed65" providerId="LiveId" clId="{1A2C9B00-B707-45BC-A3DE-BA6EDD487A69}" dt="2019-05-10T21:52:49.774" v="1166" actId="1076"/>
          <ac:spMkLst>
            <pc:docMk/>
            <pc:sldMk cId="4173218704" sldId="339"/>
            <ac:spMk id="50" creationId="{761F0ED4-E52F-4515-BE24-DCBFB9A8E9BB}"/>
          </ac:spMkLst>
        </pc:spChg>
        <pc:picChg chg="mod ord modCrop">
          <ac:chgData name="timboboyle@yahoo.co.uk" userId="fbbd7e45a4c8ed65" providerId="LiveId" clId="{1A2C9B00-B707-45BC-A3DE-BA6EDD487A69}" dt="2019-05-10T21:52:34.382" v="1164" actId="732"/>
          <ac:picMkLst>
            <pc:docMk/>
            <pc:sldMk cId="4173218704" sldId="339"/>
            <ac:picMk id="4" creationId="{279C3416-F564-4CCB-9BFC-05DBCC939B6F}"/>
          </ac:picMkLst>
        </pc:picChg>
        <pc:cxnChg chg="add mod">
          <ac:chgData name="timboboyle@yahoo.co.uk" userId="fbbd7e45a4c8ed65" providerId="LiveId" clId="{1A2C9B00-B707-45BC-A3DE-BA6EDD487A69}" dt="2019-05-10T21:32:14.216" v="932" actId="14100"/>
          <ac:cxnSpMkLst>
            <pc:docMk/>
            <pc:sldMk cId="4173218704" sldId="339"/>
            <ac:cxnSpMk id="9" creationId="{60BFDB22-731C-47FC-B795-9A10B3F30FB3}"/>
          </ac:cxnSpMkLst>
        </pc:cxnChg>
        <pc:cxnChg chg="add mod">
          <ac:chgData name="timboboyle@yahoo.co.uk" userId="fbbd7e45a4c8ed65" providerId="LiveId" clId="{1A2C9B00-B707-45BC-A3DE-BA6EDD487A69}" dt="2019-05-10T21:32:27.178" v="936" actId="14100"/>
          <ac:cxnSpMkLst>
            <pc:docMk/>
            <pc:sldMk cId="4173218704" sldId="339"/>
            <ac:cxnSpMk id="12" creationId="{C9A9F2EC-70DE-4114-8499-3F73363B0CC1}"/>
          </ac:cxnSpMkLst>
        </pc:cxnChg>
        <pc:cxnChg chg="add mod">
          <ac:chgData name="timboboyle@yahoo.co.uk" userId="fbbd7e45a4c8ed65" providerId="LiveId" clId="{1A2C9B00-B707-45BC-A3DE-BA6EDD487A69}" dt="2019-05-10T21:32:34.623" v="939" actId="14100"/>
          <ac:cxnSpMkLst>
            <pc:docMk/>
            <pc:sldMk cId="4173218704" sldId="339"/>
            <ac:cxnSpMk id="16" creationId="{5A236F1C-3152-4C3C-BFA1-24F1BC73FB47}"/>
          </ac:cxnSpMkLst>
        </pc:cxnChg>
        <pc:cxnChg chg="add mod">
          <ac:chgData name="timboboyle@yahoo.co.uk" userId="fbbd7e45a4c8ed65" providerId="LiveId" clId="{1A2C9B00-B707-45BC-A3DE-BA6EDD487A69}" dt="2019-05-10T21:34:42.913" v="967" actId="14100"/>
          <ac:cxnSpMkLst>
            <pc:docMk/>
            <pc:sldMk cId="4173218704" sldId="339"/>
            <ac:cxnSpMk id="19" creationId="{C79D3020-FB63-49A9-99E8-A5DEE36A2E69}"/>
          </ac:cxnSpMkLst>
        </pc:cxnChg>
        <pc:cxnChg chg="add del">
          <ac:chgData name="timboboyle@yahoo.co.uk" userId="fbbd7e45a4c8ed65" providerId="LiveId" clId="{1A2C9B00-B707-45BC-A3DE-BA6EDD487A69}" dt="2019-05-10T21:32:53.046" v="945"/>
          <ac:cxnSpMkLst>
            <pc:docMk/>
            <pc:sldMk cId="4173218704" sldId="339"/>
            <ac:cxnSpMk id="23" creationId="{B574C0BD-4249-4510-8F26-97D45094D132}"/>
          </ac:cxnSpMkLst>
        </pc:cxnChg>
        <pc:cxnChg chg="add mod">
          <ac:chgData name="timboboyle@yahoo.co.uk" userId="fbbd7e45a4c8ed65" providerId="LiveId" clId="{1A2C9B00-B707-45BC-A3DE-BA6EDD487A69}" dt="2019-05-10T21:35:11.427" v="969" actId="14100"/>
          <ac:cxnSpMkLst>
            <pc:docMk/>
            <pc:sldMk cId="4173218704" sldId="339"/>
            <ac:cxnSpMk id="24" creationId="{DF295B53-E3BA-4CB8-8C98-727FA99CF1F0}"/>
          </ac:cxnSpMkLst>
        </pc:cxnChg>
        <pc:cxnChg chg="add mod">
          <ac:chgData name="timboboyle@yahoo.co.uk" userId="fbbd7e45a4c8ed65" providerId="LiveId" clId="{1A2C9B00-B707-45BC-A3DE-BA6EDD487A69}" dt="2019-05-10T21:34:38.789" v="965" actId="14100"/>
          <ac:cxnSpMkLst>
            <pc:docMk/>
            <pc:sldMk cId="4173218704" sldId="339"/>
            <ac:cxnSpMk id="28" creationId="{106E959B-75C5-4DC6-8802-2989D2C417B8}"/>
          </ac:cxnSpMkLst>
        </pc:cxnChg>
        <pc:cxnChg chg="add mod">
          <ac:chgData name="timboboyle@yahoo.co.uk" userId="fbbd7e45a4c8ed65" providerId="LiveId" clId="{1A2C9B00-B707-45BC-A3DE-BA6EDD487A69}" dt="2019-05-10T21:33:28.932" v="957" actId="14100"/>
          <ac:cxnSpMkLst>
            <pc:docMk/>
            <pc:sldMk cId="4173218704" sldId="339"/>
            <ac:cxnSpMk id="32" creationId="{312F337E-1340-4A1B-A922-A5026C5BCEDB}"/>
          </ac:cxnSpMkLst>
        </pc:cxnChg>
      </pc:sldChg>
      <pc:sldChg chg="addSp delSp modSp add del ord modNotesTx">
        <pc:chgData name="timboboyle@yahoo.co.uk" userId="fbbd7e45a4c8ed65" providerId="LiveId" clId="{1A2C9B00-B707-45BC-A3DE-BA6EDD487A69}" dt="2019-05-12T10:47:59.207" v="1755" actId="2696"/>
        <pc:sldMkLst>
          <pc:docMk/>
          <pc:sldMk cId="2405578715" sldId="340"/>
        </pc:sldMkLst>
        <pc:spChg chg="del">
          <ac:chgData name="timboboyle@yahoo.co.uk" userId="fbbd7e45a4c8ed65" providerId="LiveId" clId="{1A2C9B00-B707-45BC-A3DE-BA6EDD487A69}" dt="2019-05-10T21:50:06.252" v="1150" actId="478"/>
          <ac:spMkLst>
            <pc:docMk/>
            <pc:sldMk cId="2405578715" sldId="340"/>
            <ac:spMk id="5" creationId="{AA49C1DC-BB45-452B-A7CF-A39E2118BC97}"/>
          </ac:spMkLst>
        </pc:spChg>
        <pc:spChg chg="add mod">
          <ac:chgData name="timboboyle@yahoo.co.uk" userId="fbbd7e45a4c8ed65" providerId="LiveId" clId="{1A2C9B00-B707-45BC-A3DE-BA6EDD487A69}" dt="2019-05-10T21:57:26.938" v="1205" actId="20577"/>
          <ac:spMkLst>
            <pc:docMk/>
            <pc:sldMk cId="2405578715" sldId="340"/>
            <ac:spMk id="9" creationId="{B23870E8-0941-4223-9D70-DB94D1CF8CA7}"/>
          </ac:spMkLst>
        </pc:spChg>
        <pc:spChg chg="del">
          <ac:chgData name="timboboyle@yahoo.co.uk" userId="fbbd7e45a4c8ed65" providerId="LiveId" clId="{1A2C9B00-B707-45BC-A3DE-BA6EDD487A69}" dt="2019-05-10T21:50:10.083" v="1151" actId="478"/>
          <ac:spMkLst>
            <pc:docMk/>
            <pc:sldMk cId="2405578715" sldId="340"/>
            <ac:spMk id="30" creationId="{B53EAC68-6F23-4C66-90DA-1C66243AC915}"/>
          </ac:spMkLst>
        </pc:spChg>
        <pc:picChg chg="del">
          <ac:chgData name="timboboyle@yahoo.co.uk" userId="fbbd7e45a4c8ed65" providerId="LiveId" clId="{1A2C9B00-B707-45BC-A3DE-BA6EDD487A69}" dt="2019-05-10T21:50:04.014" v="1149" actId="478"/>
          <ac:picMkLst>
            <pc:docMk/>
            <pc:sldMk cId="2405578715" sldId="340"/>
            <ac:picMk id="4" creationId="{279C3416-F564-4CCB-9BFC-05DBCC939B6F}"/>
          </ac:picMkLst>
        </pc:picChg>
        <pc:picChg chg="del">
          <ac:chgData name="timboboyle@yahoo.co.uk" userId="fbbd7e45a4c8ed65" providerId="LiveId" clId="{1A2C9B00-B707-45BC-A3DE-BA6EDD487A69}" dt="2019-05-10T21:50:02.973" v="1148" actId="478"/>
          <ac:picMkLst>
            <pc:docMk/>
            <pc:sldMk cId="2405578715" sldId="340"/>
            <ac:picMk id="8" creationId="{75BCA019-D433-469B-AF4B-A523CDBE45C4}"/>
          </ac:picMkLst>
        </pc:picChg>
      </pc:sldChg>
      <pc:sldChg chg="addSp delSp modSp add ord modNotesTx">
        <pc:chgData name="timboboyle@yahoo.co.uk" userId="fbbd7e45a4c8ed65" providerId="LiveId" clId="{1A2C9B00-B707-45BC-A3DE-BA6EDD487A69}" dt="2019-05-13T20:56:50.447" v="9216" actId="6549"/>
        <pc:sldMkLst>
          <pc:docMk/>
          <pc:sldMk cId="309137835" sldId="341"/>
        </pc:sldMkLst>
        <pc:spChg chg="del">
          <ac:chgData name="timboboyle@yahoo.co.uk" userId="fbbd7e45a4c8ed65" providerId="LiveId" clId="{1A2C9B00-B707-45BC-A3DE-BA6EDD487A69}" dt="2019-05-11T18:46:18.803" v="1493" actId="478"/>
          <ac:spMkLst>
            <pc:docMk/>
            <pc:sldMk cId="309137835" sldId="341"/>
            <ac:spMk id="30" creationId="{B53EAC68-6F23-4C66-90DA-1C66243AC915}"/>
          </ac:spMkLst>
        </pc:spChg>
        <pc:picChg chg="add del mod">
          <ac:chgData name="timboboyle@yahoo.co.uk" userId="fbbd7e45a4c8ed65" providerId="LiveId" clId="{1A2C9B00-B707-45BC-A3DE-BA6EDD487A69}" dt="2019-05-11T18:49:41.557" v="1527" actId="1036"/>
          <ac:picMkLst>
            <pc:docMk/>
            <pc:sldMk cId="309137835" sldId="341"/>
            <ac:picMk id="3" creationId="{91627B54-2B17-4CF3-84E9-46C094EFD39A}"/>
          </ac:picMkLst>
        </pc:picChg>
        <pc:picChg chg="add del mod">
          <ac:chgData name="timboboyle@yahoo.co.uk" userId="fbbd7e45a4c8ed65" providerId="LiveId" clId="{1A2C9B00-B707-45BC-A3DE-BA6EDD487A69}" dt="2019-05-11T18:49:24.705" v="1511"/>
          <ac:picMkLst>
            <pc:docMk/>
            <pc:sldMk cId="309137835" sldId="341"/>
            <ac:picMk id="9" creationId="{29019D9F-3F31-4BD1-8FF9-82A6E0E046D3}"/>
          </ac:picMkLst>
        </pc:picChg>
        <pc:cxnChg chg="add mod">
          <ac:chgData name="timboboyle@yahoo.co.uk" userId="fbbd7e45a4c8ed65" providerId="LiveId" clId="{1A2C9B00-B707-45BC-A3DE-BA6EDD487A69}" dt="2019-05-11T18:55:10.170" v="1576" actId="14100"/>
          <ac:cxnSpMkLst>
            <pc:docMk/>
            <pc:sldMk cId="309137835" sldId="341"/>
            <ac:cxnSpMk id="11" creationId="{5A34E517-FFCE-4754-9156-1C1298A33F07}"/>
          </ac:cxnSpMkLst>
        </pc:cxnChg>
        <pc:cxnChg chg="add mod">
          <ac:chgData name="timboboyle@yahoo.co.uk" userId="fbbd7e45a4c8ed65" providerId="LiveId" clId="{1A2C9B00-B707-45BC-A3DE-BA6EDD487A69}" dt="2019-05-11T18:53:09.127" v="1561" actId="14100"/>
          <ac:cxnSpMkLst>
            <pc:docMk/>
            <pc:sldMk cId="309137835" sldId="341"/>
            <ac:cxnSpMk id="14" creationId="{14A9F273-CCAE-42A3-A9AC-80737E4EB775}"/>
          </ac:cxnSpMkLst>
        </pc:cxnChg>
        <pc:cxnChg chg="add mod">
          <ac:chgData name="timboboyle@yahoo.co.uk" userId="fbbd7e45a4c8ed65" providerId="LiveId" clId="{1A2C9B00-B707-45BC-A3DE-BA6EDD487A69}" dt="2019-05-11T18:52:15.744" v="1552" actId="14100"/>
          <ac:cxnSpMkLst>
            <pc:docMk/>
            <pc:sldMk cId="309137835" sldId="341"/>
            <ac:cxnSpMk id="18" creationId="{5A7D4EBB-4EB4-4412-8B4F-3CF6B93C287F}"/>
          </ac:cxnSpMkLst>
        </pc:cxnChg>
        <pc:cxnChg chg="add mod">
          <ac:chgData name="timboboyle@yahoo.co.uk" userId="fbbd7e45a4c8ed65" providerId="LiveId" clId="{1A2C9B00-B707-45BC-A3DE-BA6EDD487A69}" dt="2019-05-11T18:55:05.915" v="1575" actId="14100"/>
          <ac:cxnSpMkLst>
            <pc:docMk/>
            <pc:sldMk cId="309137835" sldId="341"/>
            <ac:cxnSpMk id="25" creationId="{605B7973-CD73-4336-9978-433B1CBCD89D}"/>
          </ac:cxnSpMkLst>
        </pc:cxnChg>
        <pc:cxnChg chg="add mod">
          <ac:chgData name="timboboyle@yahoo.co.uk" userId="fbbd7e45a4c8ed65" providerId="LiveId" clId="{1A2C9B00-B707-45BC-A3DE-BA6EDD487A69}" dt="2019-05-11T18:54:09.799" v="1569" actId="14100"/>
          <ac:cxnSpMkLst>
            <pc:docMk/>
            <pc:sldMk cId="309137835" sldId="341"/>
            <ac:cxnSpMk id="31" creationId="{B1AE1571-5251-4D08-80D0-6AC50239CE0B}"/>
          </ac:cxnSpMkLst>
        </pc:cxnChg>
        <pc:cxnChg chg="add mod">
          <ac:chgData name="timboboyle@yahoo.co.uk" userId="fbbd7e45a4c8ed65" providerId="LiveId" clId="{1A2C9B00-B707-45BC-A3DE-BA6EDD487A69}" dt="2019-05-11T18:54:39.457" v="1573" actId="14100"/>
          <ac:cxnSpMkLst>
            <pc:docMk/>
            <pc:sldMk cId="309137835" sldId="341"/>
            <ac:cxnSpMk id="38" creationId="{C1B66BC3-2EA8-4E8D-AE34-4AA274ECA5F1}"/>
          </ac:cxnSpMkLst>
        </pc:cxnChg>
      </pc:sldChg>
      <pc:sldChg chg="modSp add ord modNotesTx">
        <pc:chgData name="timboboyle@yahoo.co.uk" userId="fbbd7e45a4c8ed65" providerId="LiveId" clId="{1A2C9B00-B707-45BC-A3DE-BA6EDD487A69}" dt="2019-05-13T21:33:01.200" v="9584" actId="20577"/>
        <pc:sldMkLst>
          <pc:docMk/>
          <pc:sldMk cId="3723996945" sldId="342"/>
        </pc:sldMkLst>
        <pc:spChg chg="mod">
          <ac:chgData name="timboboyle@yahoo.co.uk" userId="fbbd7e45a4c8ed65" providerId="LiveId" clId="{1A2C9B00-B707-45BC-A3DE-BA6EDD487A69}" dt="2019-05-11T19:04:51.284" v="1595" actId="20577"/>
          <ac:spMkLst>
            <pc:docMk/>
            <pc:sldMk cId="3723996945" sldId="342"/>
            <ac:spMk id="2" creationId="{00000000-0000-0000-0000-000000000000}"/>
          </ac:spMkLst>
        </pc:spChg>
      </pc:sldChg>
      <pc:sldChg chg="addSp delSp modSp add modNotesTx">
        <pc:chgData name="timboboyle@yahoo.co.uk" userId="fbbd7e45a4c8ed65" providerId="LiveId" clId="{1A2C9B00-B707-45BC-A3DE-BA6EDD487A69}" dt="2019-05-13T20:23:01.979" v="8296" actId="6549"/>
        <pc:sldMkLst>
          <pc:docMk/>
          <pc:sldMk cId="2123874230" sldId="343"/>
        </pc:sldMkLst>
        <pc:picChg chg="add mod">
          <ac:chgData name="timboboyle@yahoo.co.uk" userId="fbbd7e45a4c8ed65" providerId="LiveId" clId="{1A2C9B00-B707-45BC-A3DE-BA6EDD487A69}" dt="2019-05-11T19:59:36.141" v="1678" actId="1076"/>
          <ac:picMkLst>
            <pc:docMk/>
            <pc:sldMk cId="2123874230" sldId="343"/>
            <ac:picMk id="4" creationId="{D6D4DAB1-6894-4C84-9D80-A22D73471D15}"/>
          </ac:picMkLst>
        </pc:picChg>
        <pc:picChg chg="del">
          <ac:chgData name="timboboyle@yahoo.co.uk" userId="fbbd7e45a4c8ed65" providerId="LiveId" clId="{1A2C9B00-B707-45BC-A3DE-BA6EDD487A69}" dt="2019-05-11T19:42:30.359" v="1620" actId="478"/>
          <ac:picMkLst>
            <pc:docMk/>
            <pc:sldMk cId="2123874230" sldId="343"/>
            <ac:picMk id="5" creationId="{038B8B76-30D0-4B0B-B28E-BDA9D1A92C26}"/>
          </ac:picMkLst>
        </pc:picChg>
      </pc:sldChg>
      <pc:sldChg chg="addSp delSp modSp add modNotesTx">
        <pc:chgData name="timboboyle@yahoo.co.uk" userId="fbbd7e45a4c8ed65" providerId="LiveId" clId="{1A2C9B00-B707-45BC-A3DE-BA6EDD487A69}" dt="2019-05-13T20:23:36.756" v="8314" actId="20577"/>
        <pc:sldMkLst>
          <pc:docMk/>
          <pc:sldMk cId="2410553330" sldId="344"/>
        </pc:sldMkLst>
        <pc:picChg chg="add del mod">
          <ac:chgData name="timboboyle@yahoo.co.uk" userId="fbbd7e45a4c8ed65" providerId="LiveId" clId="{1A2C9B00-B707-45BC-A3DE-BA6EDD487A69}" dt="2019-05-11T19:45:52.078" v="1628" actId="478"/>
          <ac:picMkLst>
            <pc:docMk/>
            <pc:sldMk cId="2410553330" sldId="344"/>
            <ac:picMk id="4" creationId="{C3BA5CBA-E785-480F-A63F-25AFAAB5E56D}"/>
          </ac:picMkLst>
        </pc:picChg>
        <pc:picChg chg="del">
          <ac:chgData name="timboboyle@yahoo.co.uk" userId="fbbd7e45a4c8ed65" providerId="LiveId" clId="{1A2C9B00-B707-45BC-A3DE-BA6EDD487A69}" dt="2019-05-11T19:42:32.079" v="1621" actId="478"/>
          <ac:picMkLst>
            <pc:docMk/>
            <pc:sldMk cId="2410553330" sldId="344"/>
            <ac:picMk id="5" creationId="{038B8B76-30D0-4B0B-B28E-BDA9D1A92C26}"/>
          </ac:picMkLst>
        </pc:picChg>
        <pc:picChg chg="add mod">
          <ac:chgData name="timboboyle@yahoo.co.uk" userId="fbbd7e45a4c8ed65" providerId="LiveId" clId="{1A2C9B00-B707-45BC-A3DE-BA6EDD487A69}" dt="2019-05-11T19:59:56.589" v="1680" actId="1076"/>
          <ac:picMkLst>
            <pc:docMk/>
            <pc:sldMk cId="2410553330" sldId="344"/>
            <ac:picMk id="8" creationId="{2830BF0F-6EBC-4997-8C1E-1388C67E3A25}"/>
          </ac:picMkLst>
        </pc:picChg>
      </pc:sldChg>
      <pc:sldChg chg="addSp modSp add modNotesTx">
        <pc:chgData name="timboboyle@yahoo.co.uk" userId="fbbd7e45a4c8ed65" providerId="LiveId" clId="{1A2C9B00-B707-45BC-A3DE-BA6EDD487A69}" dt="2019-05-13T20:24:41.820" v="8394" actId="6549"/>
        <pc:sldMkLst>
          <pc:docMk/>
          <pc:sldMk cId="2523539319" sldId="345"/>
        </pc:sldMkLst>
        <pc:picChg chg="add mod">
          <ac:chgData name="timboboyle@yahoo.co.uk" userId="fbbd7e45a4c8ed65" providerId="LiveId" clId="{1A2C9B00-B707-45BC-A3DE-BA6EDD487A69}" dt="2019-05-11T20:00:40.288" v="1682" actId="1076"/>
          <ac:picMkLst>
            <pc:docMk/>
            <pc:sldMk cId="2523539319" sldId="345"/>
            <ac:picMk id="4" creationId="{4CC2C3A5-E55D-4D68-914D-DFAA241A2BAE}"/>
          </ac:picMkLst>
        </pc:picChg>
      </pc:sldChg>
      <pc:sldChg chg="add modNotesTx">
        <pc:chgData name="timboboyle@yahoo.co.uk" userId="fbbd7e45a4c8ed65" providerId="LiveId" clId="{1A2C9B00-B707-45BC-A3DE-BA6EDD487A69}" dt="2019-05-13T21:14:20.949" v="9554" actId="20577"/>
        <pc:sldMkLst>
          <pc:docMk/>
          <pc:sldMk cId="3141931989" sldId="346"/>
        </pc:sldMkLst>
      </pc:sldChg>
      <pc:sldChg chg="addSp modSp add modNotesTx">
        <pc:chgData name="timboboyle@yahoo.co.uk" userId="fbbd7e45a4c8ed65" providerId="LiveId" clId="{1A2C9B00-B707-45BC-A3DE-BA6EDD487A69}" dt="2019-05-13T20:21:17.706" v="8277" actId="20577"/>
        <pc:sldMkLst>
          <pc:docMk/>
          <pc:sldMk cId="1636249546" sldId="347"/>
        </pc:sldMkLst>
        <pc:spChg chg="add mod">
          <ac:chgData name="timboboyle@yahoo.co.uk" userId="fbbd7e45a4c8ed65" providerId="LiveId" clId="{1A2C9B00-B707-45BC-A3DE-BA6EDD487A69}" dt="2019-05-11T21:01:07.958" v="1708" actId="14100"/>
          <ac:spMkLst>
            <pc:docMk/>
            <pc:sldMk cId="1636249546" sldId="347"/>
            <ac:spMk id="6" creationId="{A4AF74CB-3AF8-4D64-A1B0-588F1A60CE88}"/>
          </ac:spMkLst>
        </pc:spChg>
        <pc:spChg chg="add mod">
          <ac:chgData name="timboboyle@yahoo.co.uk" userId="fbbd7e45a4c8ed65" providerId="LiveId" clId="{1A2C9B00-B707-45BC-A3DE-BA6EDD487A69}" dt="2019-05-11T21:01:29.955" v="1715" actId="1076"/>
          <ac:spMkLst>
            <pc:docMk/>
            <pc:sldMk cId="1636249546" sldId="347"/>
            <ac:spMk id="8" creationId="{484192CA-0221-4262-AD28-177D566F7526}"/>
          </ac:spMkLst>
        </pc:spChg>
        <pc:picChg chg="mod">
          <ac:chgData name="timboboyle@yahoo.co.uk" userId="fbbd7e45a4c8ed65" providerId="LiveId" clId="{1A2C9B00-B707-45BC-A3DE-BA6EDD487A69}" dt="2019-05-11T21:00:56.282" v="1704" actId="1076"/>
          <ac:picMkLst>
            <pc:docMk/>
            <pc:sldMk cId="1636249546" sldId="347"/>
            <ac:picMk id="10" creationId="{8A45A8F8-B18D-42D4-8CF5-3148F226484D}"/>
          </ac:picMkLst>
        </pc:picChg>
      </pc:sldChg>
      <pc:sldChg chg="addSp delSp modSp add ord modNotesTx">
        <pc:chgData name="timboboyle@yahoo.co.uk" userId="fbbd7e45a4c8ed65" providerId="LiveId" clId="{1A2C9B00-B707-45BC-A3DE-BA6EDD487A69}" dt="2019-05-13T21:16:44.650" v="9573" actId="20577"/>
        <pc:sldMkLst>
          <pc:docMk/>
          <pc:sldMk cId="4082147999" sldId="348"/>
        </pc:sldMkLst>
        <pc:spChg chg="mod">
          <ac:chgData name="timboboyle@yahoo.co.uk" userId="fbbd7e45a4c8ed65" providerId="LiveId" clId="{1A2C9B00-B707-45BC-A3DE-BA6EDD487A69}" dt="2019-05-11T21:15:07.786" v="1736" actId="20577"/>
          <ac:spMkLst>
            <pc:docMk/>
            <pc:sldMk cId="4082147999" sldId="348"/>
            <ac:spMk id="2" creationId="{00000000-0000-0000-0000-000000000000}"/>
          </ac:spMkLst>
        </pc:spChg>
        <pc:spChg chg="del mod">
          <ac:chgData name="timboboyle@yahoo.co.uk" userId="fbbd7e45a4c8ed65" providerId="LiveId" clId="{1A2C9B00-B707-45BC-A3DE-BA6EDD487A69}" dt="2019-05-11T21:15:20.280" v="1739"/>
          <ac:spMkLst>
            <pc:docMk/>
            <pc:sldMk cId="4082147999" sldId="348"/>
            <ac:spMk id="3" creationId="{00000000-0000-0000-0000-000000000000}"/>
          </ac:spMkLst>
        </pc:spChg>
        <pc:picChg chg="add mod">
          <ac:chgData name="timboboyle@yahoo.co.uk" userId="fbbd7e45a4c8ed65" providerId="LiveId" clId="{1A2C9B00-B707-45BC-A3DE-BA6EDD487A69}" dt="2019-05-11T21:16:02.932" v="1750" actId="1076"/>
          <ac:picMkLst>
            <pc:docMk/>
            <pc:sldMk cId="4082147999" sldId="348"/>
            <ac:picMk id="5" creationId="{1152E693-0BD7-4771-A0D7-3546FC9F6261}"/>
          </ac:picMkLst>
        </pc:picChg>
      </pc:sldChg>
      <pc:sldChg chg="add ord modNotesTx">
        <pc:chgData name="timboboyle@yahoo.co.uk" userId="fbbd7e45a4c8ed65" providerId="LiveId" clId="{1A2C9B00-B707-45BC-A3DE-BA6EDD487A69}" dt="2019-05-13T20:58:51.531" v="9370" actId="20577"/>
        <pc:sldMkLst>
          <pc:docMk/>
          <pc:sldMk cId="2847726590" sldId="349"/>
        </pc:sldMkLst>
      </pc:sldChg>
      <pc:sldChg chg="modSp add ord modNotesTx">
        <pc:chgData name="timboboyle@yahoo.co.uk" userId="fbbd7e45a4c8ed65" providerId="LiveId" clId="{1A2C9B00-B707-45BC-A3DE-BA6EDD487A69}" dt="2019-05-13T21:08:58.070" v="9536" actId="20577"/>
        <pc:sldMkLst>
          <pc:docMk/>
          <pc:sldMk cId="1835722840" sldId="350"/>
        </pc:sldMkLst>
        <pc:spChg chg="mod">
          <ac:chgData name="timboboyle@yahoo.co.uk" userId="fbbd7e45a4c8ed65" providerId="LiveId" clId="{1A2C9B00-B707-45BC-A3DE-BA6EDD487A69}" dt="2019-05-12T10:50:39.441" v="1765" actId="20577"/>
          <ac:spMkLst>
            <pc:docMk/>
            <pc:sldMk cId="1835722840" sldId="350"/>
            <ac:spMk id="2" creationId="{00000000-0000-0000-0000-000000000000}"/>
          </ac:spMkLst>
        </pc:spChg>
        <pc:spChg chg="mod">
          <ac:chgData name="timboboyle@yahoo.co.uk" userId="fbbd7e45a4c8ed65" providerId="LiveId" clId="{1A2C9B00-B707-45BC-A3DE-BA6EDD487A69}" dt="2019-05-12T10:52:03.068" v="1895" actId="20577"/>
          <ac:spMkLst>
            <pc:docMk/>
            <pc:sldMk cId="1835722840" sldId="350"/>
            <ac:spMk id="3" creationId="{00000000-0000-0000-0000-000000000000}"/>
          </ac:spMkLst>
        </pc:spChg>
      </pc:sldChg>
      <pc:sldChg chg="add modNotesTx">
        <pc:chgData name="timboboyle@yahoo.co.uk" userId="fbbd7e45a4c8ed65" providerId="LiveId" clId="{1A2C9B00-B707-45BC-A3DE-BA6EDD487A69}" dt="2019-05-13T20:25:50.073" v="8419" actId="6549"/>
        <pc:sldMkLst>
          <pc:docMk/>
          <pc:sldMk cId="3078751207" sldId="351"/>
        </pc:sldMkLst>
      </pc:sldChg>
      <pc:sldChg chg="modSp add ord modNotesTx">
        <pc:chgData name="timboboyle@yahoo.co.uk" userId="fbbd7e45a4c8ed65" providerId="LiveId" clId="{1A2C9B00-B707-45BC-A3DE-BA6EDD487A69}" dt="2019-05-13T20:33:54.225" v="8603" actId="6549"/>
        <pc:sldMkLst>
          <pc:docMk/>
          <pc:sldMk cId="1555607009" sldId="352"/>
        </pc:sldMkLst>
        <pc:spChg chg="mod">
          <ac:chgData name="timboboyle@yahoo.co.uk" userId="fbbd7e45a4c8ed65" providerId="LiveId" clId="{1A2C9B00-B707-45BC-A3DE-BA6EDD487A69}" dt="2019-05-13T20:32:25.245" v="8592" actId="20577"/>
          <ac:spMkLst>
            <pc:docMk/>
            <pc:sldMk cId="1555607009" sldId="352"/>
            <ac:spMk id="2" creationId="{00000000-0000-0000-0000-000000000000}"/>
          </ac:spMkLst>
        </pc:spChg>
        <pc:spChg chg="mod">
          <ac:chgData name="timboboyle@yahoo.co.uk" userId="fbbd7e45a4c8ed65" providerId="LiveId" clId="{1A2C9B00-B707-45BC-A3DE-BA6EDD487A69}" dt="2019-05-13T20:33:29.250" v="8602"/>
          <ac:spMkLst>
            <pc:docMk/>
            <pc:sldMk cId="1555607009" sldId="35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8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Good evening. My name is Tim Boyle and I am going to talk to you about some basic interpreter theory that I have gleaned from this book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Build up interpreter</a:t>
            </a:r>
          </a:p>
          <a:p>
            <a:r>
              <a:rPr lang="en-GB" dirty="0">
                <a:cs typeface="Calibri"/>
              </a:rPr>
              <a:t>Why Go?</a:t>
            </a:r>
          </a:p>
          <a:p>
            <a:r>
              <a:rPr lang="en-GB" dirty="0">
                <a:cs typeface="Calibri"/>
              </a:rPr>
              <a:t>In C# - not going to talk</a:t>
            </a:r>
          </a:p>
          <a:p>
            <a:r>
              <a:rPr lang="en-GB" dirty="0">
                <a:cs typeface="Calibri"/>
              </a:rPr>
              <a:t>Apologise if title misleading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But if you are interested – get the book!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</a:p>
          <a:p>
            <a:r>
              <a:rPr lang="en-US" dirty="0"/>
              <a:t>Just example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4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modifying template</a:t>
            </a:r>
          </a:p>
          <a:p>
            <a:r>
              <a:rPr lang="en-US" dirty="0"/>
              <a:t>detect other issues.</a:t>
            </a:r>
          </a:p>
          <a:p>
            <a:r>
              <a:rPr lang="en-US" dirty="0"/>
              <a:t>Add refactoring</a:t>
            </a:r>
          </a:p>
          <a:p>
            <a:endParaRPr lang="en-US" dirty="0"/>
          </a:p>
          <a:p>
            <a:r>
              <a:rPr lang="en-US" dirty="0"/>
              <a:t>Query AST to find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5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VS component gives Syntax Visualizer.</a:t>
            </a:r>
          </a:p>
          <a:p>
            <a:r>
              <a:rPr lang="en-GB" dirty="0"/>
              <a:t>Before / After</a:t>
            </a:r>
          </a:p>
          <a:p>
            <a:r>
              <a:rPr lang="en-GB" dirty="0"/>
              <a:t>See RGB nodes</a:t>
            </a:r>
          </a:p>
          <a:p>
            <a:endParaRPr lang="en-GB" dirty="0"/>
          </a:p>
          <a:p>
            <a:r>
              <a:rPr lang="en-GB" dirty="0"/>
              <a:t>What is tree?</a:t>
            </a:r>
          </a:p>
          <a:p>
            <a:r>
              <a:rPr lang="en-GB" dirty="0"/>
              <a:t>dig into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where our book comes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how does source code run</a:t>
            </a:r>
          </a:p>
          <a:p>
            <a:r>
              <a:rPr lang="en-GB" dirty="0"/>
              <a:t>Evaluation – Chris Bacon (IL runtime)</a:t>
            </a:r>
          </a:p>
          <a:p>
            <a:r>
              <a:rPr lang="en-GB" dirty="0"/>
              <a:t>Form easy for computer to understand</a:t>
            </a:r>
          </a:p>
          <a:p>
            <a:r>
              <a:rPr lang="en-GB" dirty="0"/>
              <a:t>Two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25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Running through Example</a:t>
            </a:r>
          </a:p>
          <a:p>
            <a:r>
              <a:rPr lang="en-GB" dirty="0">
                <a:cs typeface="Calibri"/>
              </a:rPr>
              <a:t>Monkey:  Specifically designed, </a:t>
            </a:r>
            <a:r>
              <a:rPr lang="en-GB" dirty="0"/>
              <a:t>essential concepts</a:t>
            </a:r>
          </a:p>
          <a:p>
            <a:endParaRPr lang="en-GB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step through text file</a:t>
            </a:r>
          </a:p>
          <a:p>
            <a:r>
              <a:rPr lang="en-US" dirty="0">
                <a:cs typeface="Calibri"/>
              </a:rPr>
              <a:t>First character </a:t>
            </a:r>
          </a:p>
          <a:p>
            <a:r>
              <a:rPr lang="en-US" dirty="0">
                <a:cs typeface="Calibri"/>
              </a:rPr>
              <a:t>special characters : semicolon, braces, brackets</a:t>
            </a:r>
          </a:p>
          <a:p>
            <a:r>
              <a:rPr lang="en-US" dirty="0">
                <a:cs typeface="Calibri"/>
              </a:rPr>
              <a:t>identifier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compare against a set of keywords.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LET keyword -&gt; token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Addition information stored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81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Whitespace</a:t>
            </a:r>
          </a:p>
          <a:p>
            <a:r>
              <a:rPr lang="en-GB" dirty="0"/>
              <a:t>Python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DotNet</a:t>
            </a:r>
            <a:r>
              <a:rPr lang="en-US" dirty="0">
                <a:cs typeface="Calibri"/>
              </a:rPr>
              <a:t> centric</a:t>
            </a:r>
          </a:p>
          <a:p>
            <a:r>
              <a:rPr lang="en-US" dirty="0">
                <a:cs typeface="Calibri"/>
              </a:rPr>
              <a:t>focus - how the theory can help</a:t>
            </a:r>
          </a:p>
          <a:p>
            <a:r>
              <a:rPr lang="en-US" dirty="0">
                <a:cs typeface="Calibri"/>
              </a:rPr>
              <a:t>Roslyn </a:t>
            </a:r>
            <a:r>
              <a:rPr lang="en-US" dirty="0" err="1">
                <a:cs typeface="Calibri"/>
              </a:rPr>
              <a:t>Analyser</a:t>
            </a:r>
            <a:r>
              <a:rPr lang="en-US" dirty="0">
                <a:cs typeface="Calibri"/>
              </a:rPr>
              <a:t> or  Code Fix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DotNet</a:t>
            </a:r>
            <a:r>
              <a:rPr lang="en-US" dirty="0"/>
              <a:t> Compiler Platform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C# in C#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Powerful API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manipulate codebase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4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identifier.</a:t>
            </a:r>
          </a:p>
          <a:p>
            <a:r>
              <a:rPr lang="en-US" dirty="0">
                <a:cs typeface="Calibri"/>
              </a:rPr>
              <a:t>Not keyword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5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name not important - parsing</a:t>
            </a:r>
          </a:p>
          <a:p>
            <a:r>
              <a:rPr lang="en-US" dirty="0">
                <a:cs typeface="Calibri"/>
              </a:rPr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1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equals sign - special character.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47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48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NOT  special character.</a:t>
            </a:r>
          </a:p>
          <a:p>
            <a:r>
              <a:rPr lang="en-US" dirty="0">
                <a:cs typeface="Calibri"/>
              </a:rPr>
              <a:t>CAN’T be an identifier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Only integers supported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47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4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40 not important - parser</a:t>
            </a:r>
          </a:p>
          <a:p>
            <a:r>
              <a:rPr lang="en-US" dirty="0">
                <a:cs typeface="Calibri"/>
              </a:rPr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5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Another special character.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64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plus sign token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99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Another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4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little Faff</a:t>
            </a:r>
          </a:p>
          <a:p>
            <a:r>
              <a:rPr lang="en-US" dirty="0"/>
              <a:t>Visual Studio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652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Nearly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48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last character - semicolon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43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Has own token</a:t>
            </a:r>
          </a:p>
          <a:p>
            <a:r>
              <a:rPr lang="en-US" dirty="0">
                <a:cs typeface="Calibri"/>
              </a:rPr>
              <a:t>Great, end of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4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not quite done with tokens.</a:t>
            </a:r>
          </a:p>
          <a:p>
            <a:r>
              <a:rPr lang="en-US" dirty="0">
                <a:cs typeface="Calibri"/>
              </a:rPr>
              <a:t>Denote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28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End of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0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end of the example</a:t>
            </a:r>
          </a:p>
          <a:p>
            <a:r>
              <a:rPr lang="en-GB" dirty="0">
                <a:cs typeface="Calibri"/>
              </a:rPr>
              <a:t>not necessary valid</a:t>
            </a:r>
          </a:p>
          <a:p>
            <a:r>
              <a:rPr lang="en-GB" dirty="0">
                <a:cs typeface="Calibri"/>
              </a:rPr>
              <a:t>tokens ready -&gt; input</a:t>
            </a:r>
          </a:p>
          <a:p>
            <a:r>
              <a:rPr lang="en-GB" dirty="0">
                <a:cs typeface="Calibri"/>
              </a:rPr>
              <a:t>next stage –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36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parsing step : tokens -&gt; AST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2 main strategies (Top Down , Bottom Up)</a:t>
            </a:r>
          </a:p>
          <a:p>
            <a:r>
              <a:rPr lang="en-US" b="1" dirty="0">
                <a:cs typeface="Calibri"/>
              </a:rPr>
              <a:t>Recursive Descent </a:t>
            </a:r>
            <a:r>
              <a:rPr lang="en-US" b="0" dirty="0">
                <a:cs typeface="Calibri"/>
              </a:rPr>
              <a:t>Parser</a:t>
            </a:r>
          </a:p>
          <a:p>
            <a:r>
              <a:rPr lang="en-US" dirty="0">
                <a:cs typeface="Calibri"/>
              </a:rPr>
              <a:t>Specifically:  </a:t>
            </a:r>
            <a:r>
              <a:rPr lang="en-US" b="1" dirty="0">
                <a:cs typeface="Calibri"/>
              </a:rPr>
              <a:t>Top Down Operator Precedence</a:t>
            </a:r>
            <a:r>
              <a:rPr lang="en-US" dirty="0">
                <a:cs typeface="Calibri"/>
              </a:rPr>
              <a:t> parser.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8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example.</a:t>
            </a:r>
          </a:p>
          <a:p>
            <a:r>
              <a:rPr lang="en-US" dirty="0">
                <a:cs typeface="Calibri"/>
              </a:rPr>
              <a:t>first section : raw text -&gt; set of tokens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53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 : tokens -&gt; more structured representation.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4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down</a:t>
            </a:r>
          </a:p>
          <a:p>
            <a:r>
              <a:rPr lang="en-US" dirty="0"/>
              <a:t>start constructing root node AST</a:t>
            </a:r>
          </a:p>
          <a:p>
            <a:r>
              <a:rPr lang="en-US" dirty="0"/>
              <a:t>This represents the entire program.</a:t>
            </a:r>
          </a:p>
          <a:p>
            <a:endParaRPr lang="en-US" dirty="0">
              <a:cs typeface="+mn-cs"/>
            </a:endParaRPr>
          </a:p>
          <a:p>
            <a:r>
              <a:rPr lang="en-US" dirty="0">
                <a:cs typeface="Calibri"/>
              </a:rPr>
              <a:t>create nodes for statements.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2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Analyser</a:t>
            </a:r>
            <a:r>
              <a:rPr lang="en-US" dirty="0"/>
              <a:t> </a:t>
            </a:r>
          </a:p>
          <a:p>
            <a:r>
              <a:rPr lang="en-US" dirty="0"/>
              <a:t>give errors or warnings</a:t>
            </a:r>
          </a:p>
          <a:p>
            <a:r>
              <a:rPr lang="en-US" dirty="0"/>
              <a:t>suggest </a:t>
            </a:r>
            <a:r>
              <a:rPr lang="en-US" dirty="0" err="1"/>
              <a:t>refactorings</a:t>
            </a:r>
            <a:endParaRPr lang="en-US" dirty="0"/>
          </a:p>
          <a:p>
            <a:r>
              <a:rPr lang="en-US" dirty="0"/>
              <a:t>Enforcing coding standards – suggesting patterns</a:t>
            </a:r>
          </a:p>
          <a:p>
            <a:r>
              <a:rPr lang="en-US" dirty="0" err="1"/>
              <a:t>StyleCop</a:t>
            </a:r>
            <a:r>
              <a:rPr lang="en-US" dirty="0"/>
              <a:t> (NuGet / VS Extension)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0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Create node – recurse</a:t>
            </a:r>
          </a:p>
          <a:p>
            <a:r>
              <a:rPr lang="en-US" dirty="0">
                <a:cs typeface="Calibri"/>
              </a:rPr>
              <a:t>Expects: Let, identifier, equals, expression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92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Create identifier node</a:t>
            </a:r>
          </a:p>
          <a:p>
            <a:r>
              <a:rPr lang="en-US" dirty="0">
                <a:cs typeface="Calibri"/>
              </a:rPr>
              <a:t>Recurse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532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Grabs variable name</a:t>
            </a:r>
          </a:p>
          <a:p>
            <a:r>
              <a:rPr lang="en-US" dirty="0">
                <a:cs typeface="Calibri"/>
              </a:rPr>
              <a:t>control returned to Let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Equals sign : Not represented,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413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Now need a expression to assign.</a:t>
            </a:r>
          </a:p>
          <a:p>
            <a:r>
              <a:rPr lang="en-US" dirty="0">
                <a:cs typeface="Calibri"/>
              </a:rPr>
              <a:t>Slightly more complex - process the whole expression</a:t>
            </a:r>
          </a:p>
          <a:p>
            <a:r>
              <a:rPr lang="en-US" dirty="0">
                <a:cs typeface="Calibri"/>
              </a:rPr>
              <a:t>gloss over details </a:t>
            </a:r>
          </a:p>
          <a:p>
            <a:r>
              <a:rPr lang="en-US" b="1" dirty="0">
                <a:cs typeface="Calibri"/>
              </a:rPr>
              <a:t>arrange nodes</a:t>
            </a:r>
            <a:r>
              <a:rPr lang="en-US" dirty="0">
                <a:cs typeface="Calibri"/>
              </a:rPr>
              <a:t>, as they come in, based on </a:t>
            </a:r>
            <a:r>
              <a:rPr lang="en-US" b="1" dirty="0">
                <a:cs typeface="Calibri"/>
              </a:rPr>
              <a:t>operator precedence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41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Create node for our 40.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46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Create node for our +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Plus has higher operator precedence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becomes parent.</a:t>
            </a:r>
          </a:p>
          <a:p>
            <a:r>
              <a:rPr lang="en-US" dirty="0">
                <a:cs typeface="Calibri"/>
              </a:rPr>
              <a:t>root of the expression is now the plus.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470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Create our 2 </a:t>
            </a:r>
          </a:p>
          <a:p>
            <a:r>
              <a:rPr lang="en-US" dirty="0">
                <a:cs typeface="Calibri"/>
              </a:rPr>
              <a:t>lower precedence</a:t>
            </a:r>
          </a:p>
          <a:p>
            <a:r>
              <a:rPr lang="en-US" dirty="0">
                <a:cs typeface="Calibri"/>
              </a:rPr>
              <a:t>root remains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719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semicolon terminates the expression.</a:t>
            </a:r>
          </a:p>
          <a:p>
            <a:r>
              <a:rPr lang="en-US" dirty="0">
                <a:cs typeface="Calibri"/>
              </a:rPr>
              <a:t>Attach root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920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control passed to Program</a:t>
            </a:r>
          </a:p>
          <a:p>
            <a:r>
              <a:rPr lang="en-US" dirty="0">
                <a:cs typeface="Calibri"/>
              </a:rPr>
              <a:t>starts looking for another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includes</a:t>
            </a:r>
          </a:p>
          <a:p>
            <a:r>
              <a:rPr lang="en-US" dirty="0"/>
              <a:t>Example </a:t>
            </a:r>
            <a:r>
              <a:rPr lang="en-US" dirty="0" err="1"/>
              <a:t>Analyser</a:t>
            </a:r>
            <a:endParaRPr lang="en-US" dirty="0"/>
          </a:p>
          <a:p>
            <a:r>
              <a:rPr lang="en-US" dirty="0"/>
              <a:t>Example Code Fix</a:t>
            </a:r>
          </a:p>
          <a:p>
            <a:r>
              <a:rPr lang="en-US" dirty="0"/>
              <a:t>Unit test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61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next token – EOF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so we know we are finished!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 Abstract Syntax Tree is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585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lets try to map this onto our Syntax Visualizer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27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tokens back up again.</a:t>
            </a:r>
          </a:p>
          <a:p>
            <a:r>
              <a:rPr lang="en-US" dirty="0" err="1">
                <a:cs typeface="Calibri"/>
              </a:rPr>
              <a:t>transpile</a:t>
            </a:r>
            <a:r>
              <a:rPr lang="en-US" dirty="0">
                <a:cs typeface="Calibri"/>
              </a:rPr>
              <a:t> : Monkey -&gt; C#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40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Yep just change let to int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89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visualizer alongside</a:t>
            </a:r>
          </a:p>
          <a:p>
            <a:r>
              <a:rPr lang="en-US" dirty="0"/>
              <a:t>good match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70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 tokens = green Roslyn tokens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806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parse tree = blue tree nodes.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97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 screen shot.</a:t>
            </a:r>
          </a:p>
          <a:p>
            <a:r>
              <a:rPr lang="en-GB" dirty="0"/>
              <a:t>red entries – Trivia (whitespace, comments)</a:t>
            </a:r>
          </a:p>
          <a:p>
            <a:r>
              <a:rPr lang="en-GB" dirty="0"/>
              <a:t>Roslyn : parse nodes link tokens</a:t>
            </a:r>
          </a:p>
          <a:p>
            <a:r>
              <a:rPr lang="en-GB" dirty="0"/>
              <a:t>Properties – span, link trivia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78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 with a quick example of a tree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88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compiler : tree -&gt; code optimization</a:t>
            </a:r>
          </a:p>
          <a:p>
            <a:r>
              <a:rPr lang="en-US" dirty="0">
                <a:cs typeface="Calibri"/>
              </a:rPr>
              <a:t>applying graph theory</a:t>
            </a:r>
          </a:p>
          <a:p>
            <a:r>
              <a:rPr lang="en-US" dirty="0">
                <a:cs typeface="Calibri"/>
              </a:rPr>
              <a:t>suggest </a:t>
            </a:r>
            <a:r>
              <a:rPr lang="en-US" dirty="0" err="1">
                <a:cs typeface="Calibri"/>
              </a:rPr>
              <a:t>refactorings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small tree - obvious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boilerplate</a:t>
            </a:r>
          </a:p>
          <a:p>
            <a:r>
              <a:rPr lang="en-US" dirty="0"/>
              <a:t>two lines that are important.</a:t>
            </a:r>
          </a:p>
          <a:p>
            <a:r>
              <a:rPr lang="en-US" dirty="0"/>
              <a:t>register / action</a:t>
            </a:r>
          </a:p>
          <a:p>
            <a:r>
              <a:rPr lang="en-US" dirty="0"/>
              <a:t>Not a real world example!</a:t>
            </a:r>
          </a:p>
          <a:p>
            <a:r>
              <a:rPr lang="en-US" dirty="0"/>
              <a:t>Run (nothing changed) -&gt; second VS instance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18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sub-tree - bottom right : Adding literals</a:t>
            </a:r>
          </a:p>
          <a:p>
            <a:r>
              <a:rPr lang="en-US" dirty="0">
                <a:cs typeface="Calibri"/>
              </a:rPr>
              <a:t>Roslyn : nodes -&gt; token -&gt; characters</a:t>
            </a:r>
          </a:p>
          <a:p>
            <a:r>
              <a:rPr lang="en-US" dirty="0">
                <a:cs typeface="Calibri"/>
              </a:rPr>
              <a:t>editor support = underline, selection of </a:t>
            </a:r>
            <a:r>
              <a:rPr lang="en-US" dirty="0" err="1">
                <a:cs typeface="Calibri"/>
              </a:rPr>
              <a:t>refactorings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is what our Code Fix </a:t>
            </a:r>
            <a:r>
              <a:rPr lang="en-US" dirty="0" err="1">
                <a:cs typeface="Calibri"/>
              </a:rPr>
              <a:t>Analyser</a:t>
            </a:r>
            <a:r>
              <a:rPr lang="en-US" dirty="0">
                <a:cs typeface="Calibri"/>
              </a:rPr>
              <a:t> does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76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branch of the tree -&gt; a single literal.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36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Thanks </a:t>
            </a:r>
          </a:p>
          <a:p>
            <a:r>
              <a:rPr lang="en-US">
                <a:cs typeface="Calibri"/>
              </a:rPr>
              <a:t>links to material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https://docs.microsoft.com/en-us/dotnet/csharp/roslyn-sdk/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dotnet standard class library.</a:t>
            </a:r>
          </a:p>
          <a:p>
            <a:r>
              <a:rPr lang="en-US" dirty="0"/>
              <a:t>compiler warning from our </a:t>
            </a:r>
            <a:r>
              <a:rPr lang="en-US" dirty="0" err="1"/>
              <a:t>analyser</a:t>
            </a:r>
            <a:endParaRPr lang="en-US" dirty="0"/>
          </a:p>
          <a:p>
            <a:r>
              <a:rPr lang="en-US" dirty="0" err="1"/>
              <a:t>Wavey</a:t>
            </a:r>
            <a:r>
              <a:rPr lang="en-US" dirty="0"/>
              <a:t> green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hover = custom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lightbulb =&gt; suggest refactoring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EDF9-3D79-45DA-8367-2F63551C4C7D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erpreterbook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dwhwiki.info/concepts/star_schema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commons.wikimedia.org/wiki/File:Text-txt.svg" TargetMode="External"/><Relationship Id="rId10" Type="http://schemas.openxmlformats.org/officeDocument/2006/relationships/hyperlink" Target="http://stackoverflow.com/questions/1888854/what-is-the-difference-between-an-abstract-syntax-tree-and-a-concrete-syntax-tre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pilerbook.com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hyperlink" Target="https://app.pluralsight.com/library/courses/dotnet-compiler-platform-introduc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494" y="2431953"/>
            <a:ext cx="7200711" cy="1209323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Writing an Interpreter in </a:t>
            </a:r>
            <a:r>
              <a:rPr lang="en-US" sz="4000" strike="sngStrike" dirty="0">
                <a:solidFill>
                  <a:schemeClr val="bg1"/>
                </a:solidFill>
              </a:rPr>
              <a:t>GO</a:t>
            </a:r>
            <a:r>
              <a:rPr lang="en-US" sz="4000" dirty="0">
                <a:solidFill>
                  <a:schemeClr val="bg1"/>
                </a:solidFill>
              </a:rPr>
              <a:t> C#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215446" y="4180191"/>
            <a:ext cx="2875611" cy="1624051"/>
          </a:xfrm>
        </p:spPr>
        <p:txBody>
          <a:bodyPr anchor="b"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Tim Boyle</a:t>
            </a:r>
          </a:p>
          <a:p>
            <a:pPr algn="l"/>
            <a:r>
              <a:rPr lang="en-GB" dirty="0" err="1">
                <a:solidFill>
                  <a:schemeClr val="bg1"/>
                </a:solidFill>
              </a:rPr>
              <a:t>.Net</a:t>
            </a:r>
            <a:r>
              <a:rPr lang="en-GB" dirty="0">
                <a:solidFill>
                  <a:schemeClr val="bg1"/>
                </a:solidFill>
              </a:rPr>
              <a:t> Oxford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14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May 2019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A0CD3-FD1D-4475-A178-02F0C41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" y="828837"/>
            <a:ext cx="3395683" cy="428806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8F60E15-9627-43D7-92C1-81599DA195A8}"/>
              </a:ext>
            </a:extLst>
          </p:cNvPr>
          <p:cNvSpPr txBox="1">
            <a:spLocks/>
          </p:cNvSpPr>
          <p:nvPr/>
        </p:nvSpPr>
        <p:spPr>
          <a:xfrm>
            <a:off x="474362" y="5008012"/>
            <a:ext cx="3392067" cy="56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hlinkClick r:id="rId4"/>
              </a:rPr>
              <a:t>interpreterbook.com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Fixes / Analyzers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CC2C3A5-E55D-4D68-914D-DFAA241A2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4" y="2520000"/>
            <a:ext cx="791063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Fixes / Analyzers</a:t>
            </a:r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A45A8F8-B18D-42D4-8CF5-3148F2264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7" y="2496826"/>
            <a:ext cx="7634746" cy="41478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AF74CB-3AF8-4D64-A1B0-588F1A60CE88}"/>
              </a:ext>
            </a:extLst>
          </p:cNvPr>
          <p:cNvSpPr/>
          <p:nvPr/>
        </p:nvSpPr>
        <p:spPr>
          <a:xfrm>
            <a:off x="3276448" y="4104065"/>
            <a:ext cx="3657752" cy="3917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4192CA-0221-4262-AD28-177D566F7526}"/>
              </a:ext>
            </a:extLst>
          </p:cNvPr>
          <p:cNvSpPr/>
          <p:nvPr/>
        </p:nvSpPr>
        <p:spPr>
          <a:xfrm>
            <a:off x="3276448" y="4991099"/>
            <a:ext cx="3905402" cy="5048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75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Syntax Visualizer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52E693-0BD7-4771-A0D7-3546FC9F6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27" y="274342"/>
            <a:ext cx="6176962" cy="6309316"/>
          </a:xfrm>
        </p:spPr>
      </p:pic>
    </p:spTree>
    <p:extLst>
      <p:ext uri="{BB962C8B-B14F-4D97-AF65-F5344CB8AC3E}">
        <p14:creationId xmlns:p14="http://schemas.microsoft.com/office/powerpoint/2010/main" val="408214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Interpreter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41930C-FEF0-464D-AB0A-15C1D9D2DE80}"/>
              </a:ext>
            </a:extLst>
          </p:cNvPr>
          <p:cNvSpPr/>
          <p:nvPr/>
        </p:nvSpPr>
        <p:spPr>
          <a:xfrm>
            <a:off x="479684" y="3175548"/>
            <a:ext cx="2206904" cy="911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Source Code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303FD5-0A4F-4D9E-AB91-1E0C99F64BEF}"/>
              </a:ext>
            </a:extLst>
          </p:cNvPr>
          <p:cNvSpPr/>
          <p:nvPr/>
        </p:nvSpPr>
        <p:spPr>
          <a:xfrm>
            <a:off x="3464619" y="3175548"/>
            <a:ext cx="2206904" cy="911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Tokens</a:t>
            </a:r>
            <a:endParaRPr lang="en-US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686757-17AF-421B-A73F-7F9B94A95AE6}"/>
              </a:ext>
            </a:extLst>
          </p:cNvPr>
          <p:cNvSpPr/>
          <p:nvPr/>
        </p:nvSpPr>
        <p:spPr>
          <a:xfrm>
            <a:off x="6449554" y="3175548"/>
            <a:ext cx="2206904" cy="911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Abstract Syntax </a:t>
            </a:r>
          </a:p>
          <a:p>
            <a:pPr algn="ctr"/>
            <a:r>
              <a:rPr lang="en-US" sz="2400" dirty="0">
                <a:cs typeface="Calibri"/>
              </a:rPr>
              <a:t>Tree (AST)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71E18-5F34-49DA-85B5-946F27BAD588}"/>
              </a:ext>
            </a:extLst>
          </p:cNvPr>
          <p:cNvSpPr txBox="1"/>
          <p:nvPr/>
        </p:nvSpPr>
        <p:spPr>
          <a:xfrm>
            <a:off x="5154755" y="5300656"/>
            <a:ext cx="12405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Parsing</a:t>
            </a:r>
            <a:endParaRPr lang="en-US" dirty="0"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C4EE0B2-1FB2-4438-A690-FE9B5BC3C839}"/>
              </a:ext>
            </a:extLst>
          </p:cNvPr>
          <p:cNvSpPr/>
          <p:nvPr/>
        </p:nvSpPr>
        <p:spPr>
          <a:xfrm>
            <a:off x="9434490" y="3175548"/>
            <a:ext cx="2206904" cy="9119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cs typeface="Calibri"/>
              </a:rPr>
              <a:t>Evaluation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F4BEFA-E2CF-4B1E-B66B-F2A160B94C1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686588" y="3631499"/>
            <a:ext cx="77803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08009D-BE23-4D4C-A483-9E9DCC8BF25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671523" y="3631499"/>
            <a:ext cx="77803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C217EF-6812-495A-9D3F-0C06578A8E6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656458" y="3631499"/>
            <a:ext cx="77803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19D5895-B86F-4B67-A940-97DF6EF34744}"/>
              </a:ext>
            </a:extLst>
          </p:cNvPr>
          <p:cNvSpPr txBox="1"/>
          <p:nvPr/>
        </p:nvSpPr>
        <p:spPr>
          <a:xfrm>
            <a:off x="2763708" y="4603707"/>
            <a:ext cx="271216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Lexical Analysis</a:t>
            </a:r>
            <a:endParaRPr lang="en-US" dirty="0">
              <a:cs typeface="Calibri"/>
            </a:endParaRPr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49B819FB-2618-4AA0-BD3A-D863A1870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7752" y="4623272"/>
            <a:ext cx="1494504" cy="13713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5FB7912-D1ED-413B-B8C6-5708DFA81977}"/>
              </a:ext>
            </a:extLst>
          </p:cNvPr>
          <p:cNvSpPr txBox="1"/>
          <p:nvPr/>
        </p:nvSpPr>
        <p:spPr>
          <a:xfrm>
            <a:off x="599768" y="11694400"/>
            <a:ext cx="119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commons.wikimedia.org/wiki/File:Text-txt.sv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37" name="Picture 36" descr="A picture containing dark&#10;&#10;Description automatically generated">
            <a:extLst>
              <a:ext uri="{FF2B5EF4-FFF2-40B4-BE49-F238E27FC236}">
                <a16:creationId xmlns:a16="http://schemas.microsoft.com/office/drawing/2014/main" id="{40BD30B6-157C-4A9F-8B06-72E248611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28342" y="4662565"/>
            <a:ext cx="1219200" cy="1219200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47DBB3BF-DE0B-4C96-9492-FC60636EE4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716125" y="4479117"/>
            <a:ext cx="2167759" cy="1643078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60272F83-AFE5-4757-B98A-D36C3CA5575A}"/>
              </a:ext>
            </a:extLst>
          </p:cNvPr>
          <p:cNvSpPr/>
          <p:nvPr/>
        </p:nvSpPr>
        <p:spPr>
          <a:xfrm>
            <a:off x="2989005" y="5033306"/>
            <a:ext cx="3305687" cy="369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CBDFCB-6966-40C4-A528-742A54D08F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6" b="11900"/>
          <a:stretch/>
        </p:blipFill>
        <p:spPr>
          <a:xfrm>
            <a:off x="2989005" y="5489255"/>
            <a:ext cx="1898041" cy="9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Lexical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2400" dirty="0">
                <a:cs typeface="Calibri"/>
              </a:rPr>
              <a:t>Chop up text into pieces which are more meaningful to the parser</a:t>
            </a:r>
          </a:p>
          <a:p>
            <a:r>
              <a:rPr lang="en-GB" sz="2400" dirty="0">
                <a:cs typeface="Calibri"/>
              </a:rPr>
              <a:t>These pieces are called </a:t>
            </a:r>
            <a:r>
              <a:rPr lang="en-GB" sz="2400" b="1" dirty="0">
                <a:cs typeface="Calibri"/>
              </a:rPr>
              <a:t>tokens</a:t>
            </a: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60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000000"/>
                </a:solidFill>
                <a:cs typeface="Calibri"/>
              </a:rPr>
              <a:t>let answer = 40 + 2;</a:t>
            </a:r>
            <a:endParaRPr lang="en-US" sz="60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364FB-2EC4-4A95-AAA5-33002FCCC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7" y="2766773"/>
            <a:ext cx="1329043" cy="16783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45674-87C4-4C1B-88DD-066280CC8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90" y="2817660"/>
            <a:ext cx="2885510" cy="32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  <a:cs typeface="Calibri"/>
              </a:rPr>
              <a:t>l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et answer = 40 + 2;</a:t>
            </a:r>
            <a:endParaRPr lang="en-US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30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2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answer = 40 + 2;</a:t>
            </a:r>
            <a:endParaRPr lang="en-US" sz="6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76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6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answer = 40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2930012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LET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2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highlight>
                  <a:srgbClr val="FF0000"/>
                </a:highlight>
                <a:cs typeface="Calibri"/>
              </a:rPr>
              <a:t> 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answer = 40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2930012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4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Roslyn API Template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Syntax Visualizer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Simple Interpreter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Code Fixes</a:t>
            </a:r>
          </a:p>
        </p:txBody>
      </p:sp>
    </p:spTree>
    <p:extLst>
      <p:ext uri="{BB962C8B-B14F-4D97-AF65-F5344CB8AC3E}">
        <p14:creationId xmlns:p14="http://schemas.microsoft.com/office/powerpoint/2010/main" val="183572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2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= 40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2930012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64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6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= 40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4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2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40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90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6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40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056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2"/>
                </a:solidFill>
                <a:cs typeface="Calibri"/>
              </a:rPr>
              <a:t>4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0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539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2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87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6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+ 2;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74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2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63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6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2;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B397E795-E786-4FC6-971F-58A46A1CFCA3}"/>
              </a:ext>
            </a:extLst>
          </p:cNvPr>
          <p:cNvCxnSpPr>
            <a:cxnSpLocks/>
          </p:cNvCxnSpPr>
          <p:nvPr/>
        </p:nvCxnSpPr>
        <p:spPr>
          <a:xfrm flipV="1">
            <a:off x="5801032" y="4699819"/>
            <a:ext cx="2340082" cy="217621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8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2"/>
                </a:solidFill>
                <a:cs typeface="Calibri"/>
              </a:rPr>
              <a:t>2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B397E795-E786-4FC6-971F-58A46A1CFCA3}"/>
              </a:ext>
            </a:extLst>
          </p:cNvPr>
          <p:cNvCxnSpPr>
            <a:cxnSpLocks/>
          </p:cNvCxnSpPr>
          <p:nvPr/>
        </p:nvCxnSpPr>
        <p:spPr>
          <a:xfrm flipV="1">
            <a:off x="5801032" y="4699819"/>
            <a:ext cx="2340082" cy="217621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8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Roslyn SDK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5F1B5DB-1EF2-47A4-98C8-463481608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10727" r="62305" b="51755"/>
          <a:stretch/>
        </p:blipFill>
        <p:spPr>
          <a:xfrm>
            <a:off x="7356258" y="3913632"/>
            <a:ext cx="4531094" cy="26017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F83870E-5B2C-4371-A38F-444CE6AE9F10}"/>
              </a:ext>
            </a:extLst>
          </p:cNvPr>
          <p:cNvSpPr/>
          <p:nvPr/>
        </p:nvSpPr>
        <p:spPr>
          <a:xfrm>
            <a:off x="7242048" y="5413248"/>
            <a:ext cx="2926080" cy="41452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81D187E-49D7-48BB-AC41-4562F7C81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8" y="2888048"/>
            <a:ext cx="6719102" cy="348836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D441E3-E5C8-4490-8DB5-69E3488661EA}"/>
              </a:ext>
            </a:extLst>
          </p:cNvPr>
          <p:cNvSpPr/>
          <p:nvPr/>
        </p:nvSpPr>
        <p:spPr>
          <a:xfrm>
            <a:off x="304648" y="4441368"/>
            <a:ext cx="2588731" cy="729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97FC99D-4B36-4C48-9A58-D329957892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47962" r="65467" b="37180"/>
          <a:stretch/>
        </p:blipFill>
        <p:spPr>
          <a:xfrm>
            <a:off x="7437422" y="2734638"/>
            <a:ext cx="4432471" cy="10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7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6"/>
                </a:solidFill>
                <a:cs typeface="Calibri"/>
              </a:rPr>
              <a:t>2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;</a:t>
            </a:r>
            <a:endParaRPr lang="en-US" sz="6000" dirty="0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B397E795-E786-4FC6-971F-58A46A1CFCA3}"/>
              </a:ext>
            </a:extLst>
          </p:cNvPr>
          <p:cNvCxnSpPr>
            <a:cxnSpLocks/>
          </p:cNvCxnSpPr>
          <p:nvPr/>
        </p:nvCxnSpPr>
        <p:spPr>
          <a:xfrm flipV="1">
            <a:off x="5801032" y="4699819"/>
            <a:ext cx="2340082" cy="217621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4">
            <a:extLst>
              <a:ext uri="{FF2B5EF4-FFF2-40B4-BE49-F238E27FC236}">
                <a16:creationId xmlns:a16="http://schemas.microsoft.com/office/drawing/2014/main" id="{668AA524-43F1-41C3-B2B1-92BD7CEF5CA4}"/>
              </a:ext>
            </a:extLst>
          </p:cNvPr>
          <p:cNvCxnSpPr>
            <a:cxnSpLocks/>
          </p:cNvCxnSpPr>
          <p:nvPr/>
        </p:nvCxnSpPr>
        <p:spPr>
          <a:xfrm>
            <a:off x="6499123" y="5174635"/>
            <a:ext cx="164199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1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2</a:t>
            </a:r>
            <a:r>
              <a:rPr lang="en-US" sz="6000" dirty="0">
                <a:solidFill>
                  <a:schemeClr val="accent2"/>
                </a:solidFill>
                <a:cs typeface="Calibri"/>
              </a:rPr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B397E795-E786-4FC6-971F-58A46A1CFCA3}"/>
              </a:ext>
            </a:extLst>
          </p:cNvPr>
          <p:cNvCxnSpPr>
            <a:cxnSpLocks/>
          </p:cNvCxnSpPr>
          <p:nvPr/>
        </p:nvCxnSpPr>
        <p:spPr>
          <a:xfrm flipV="1">
            <a:off x="5801032" y="4699819"/>
            <a:ext cx="2340082" cy="217621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4">
            <a:extLst>
              <a:ext uri="{FF2B5EF4-FFF2-40B4-BE49-F238E27FC236}">
                <a16:creationId xmlns:a16="http://schemas.microsoft.com/office/drawing/2014/main" id="{336913D4-F526-470D-AF10-9B85C4E48112}"/>
              </a:ext>
            </a:extLst>
          </p:cNvPr>
          <p:cNvCxnSpPr>
            <a:cxnSpLocks/>
          </p:cNvCxnSpPr>
          <p:nvPr/>
        </p:nvCxnSpPr>
        <p:spPr>
          <a:xfrm>
            <a:off x="6499123" y="5174635"/>
            <a:ext cx="164199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387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2</a:t>
            </a:r>
            <a:r>
              <a:rPr lang="en-US" sz="6000" dirty="0">
                <a:solidFill>
                  <a:schemeClr val="accent6"/>
                </a:solidFill>
                <a:cs typeface="Calibri"/>
              </a:rPr>
              <a:t>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B397E795-E786-4FC6-971F-58A46A1CFCA3}"/>
              </a:ext>
            </a:extLst>
          </p:cNvPr>
          <p:cNvCxnSpPr>
            <a:cxnSpLocks/>
          </p:cNvCxnSpPr>
          <p:nvPr/>
        </p:nvCxnSpPr>
        <p:spPr>
          <a:xfrm flipV="1">
            <a:off x="5801032" y="4699819"/>
            <a:ext cx="2340082" cy="217621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0454031C-DB98-4B0C-A993-1DD66F8C9EBD}"/>
              </a:ext>
            </a:extLst>
          </p:cNvPr>
          <p:cNvCxnSpPr>
            <a:cxnSpLocks/>
          </p:cNvCxnSpPr>
          <p:nvPr/>
        </p:nvCxnSpPr>
        <p:spPr>
          <a:xfrm>
            <a:off x="6892413" y="5565058"/>
            <a:ext cx="1248701" cy="127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">
            <a:extLst>
              <a:ext uri="{FF2B5EF4-FFF2-40B4-BE49-F238E27FC236}">
                <a16:creationId xmlns:a16="http://schemas.microsoft.com/office/drawing/2014/main" id="{9A4235EE-0424-42C2-B2AA-8333726DA142}"/>
              </a:ext>
            </a:extLst>
          </p:cNvPr>
          <p:cNvCxnSpPr>
            <a:cxnSpLocks/>
          </p:cNvCxnSpPr>
          <p:nvPr/>
        </p:nvCxnSpPr>
        <p:spPr>
          <a:xfrm>
            <a:off x="6499123" y="5174635"/>
            <a:ext cx="164199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57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2;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B397E795-E786-4FC6-971F-58A46A1CFCA3}"/>
              </a:ext>
            </a:extLst>
          </p:cNvPr>
          <p:cNvCxnSpPr>
            <a:cxnSpLocks/>
          </p:cNvCxnSpPr>
          <p:nvPr/>
        </p:nvCxnSpPr>
        <p:spPr>
          <a:xfrm flipV="1">
            <a:off x="5801032" y="4699819"/>
            <a:ext cx="2340082" cy="217621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0454031C-DB98-4B0C-A993-1DD66F8C9EBD}"/>
              </a:ext>
            </a:extLst>
          </p:cNvPr>
          <p:cNvCxnSpPr>
            <a:cxnSpLocks/>
          </p:cNvCxnSpPr>
          <p:nvPr/>
        </p:nvCxnSpPr>
        <p:spPr>
          <a:xfrm>
            <a:off x="6892413" y="5565058"/>
            <a:ext cx="1248701" cy="127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">
            <a:extLst>
              <a:ext uri="{FF2B5EF4-FFF2-40B4-BE49-F238E27FC236}">
                <a16:creationId xmlns:a16="http://schemas.microsoft.com/office/drawing/2014/main" id="{9A4235EE-0424-42C2-B2AA-8333726DA142}"/>
              </a:ext>
            </a:extLst>
          </p:cNvPr>
          <p:cNvCxnSpPr>
            <a:cxnSpLocks/>
          </p:cNvCxnSpPr>
          <p:nvPr/>
        </p:nvCxnSpPr>
        <p:spPr>
          <a:xfrm>
            <a:off x="6499123" y="5174635"/>
            <a:ext cx="164199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11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2;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 panose="020F050202020403020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B397E795-E786-4FC6-971F-58A46A1CFCA3}"/>
              </a:ext>
            </a:extLst>
          </p:cNvPr>
          <p:cNvCxnSpPr>
            <a:cxnSpLocks/>
          </p:cNvCxnSpPr>
          <p:nvPr/>
        </p:nvCxnSpPr>
        <p:spPr>
          <a:xfrm flipV="1">
            <a:off x="5801032" y="4699819"/>
            <a:ext cx="2340082" cy="217621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0454031C-DB98-4B0C-A993-1DD66F8C9EBD}"/>
              </a:ext>
            </a:extLst>
          </p:cNvPr>
          <p:cNvCxnSpPr>
            <a:cxnSpLocks/>
          </p:cNvCxnSpPr>
          <p:nvPr/>
        </p:nvCxnSpPr>
        <p:spPr>
          <a:xfrm>
            <a:off x="6892413" y="5565058"/>
            <a:ext cx="1248701" cy="127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">
            <a:extLst>
              <a:ext uri="{FF2B5EF4-FFF2-40B4-BE49-F238E27FC236}">
                <a16:creationId xmlns:a16="http://schemas.microsoft.com/office/drawing/2014/main" id="{9A4235EE-0424-42C2-B2AA-8333726DA142}"/>
              </a:ext>
            </a:extLst>
          </p:cNvPr>
          <p:cNvCxnSpPr>
            <a:cxnSpLocks/>
          </p:cNvCxnSpPr>
          <p:nvPr/>
        </p:nvCxnSpPr>
        <p:spPr>
          <a:xfrm>
            <a:off x="6499123" y="5174635"/>
            <a:ext cx="164199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977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Lexing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40" y="5046780"/>
            <a:ext cx="6983283" cy="1235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60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6000" dirty="0">
                <a:solidFill>
                  <a:schemeClr val="accent3"/>
                </a:solidFill>
                <a:cs typeface="Calibri"/>
              </a:rPr>
              <a:t>2;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ED63B-CD42-4A02-9E18-8EC0AA791ABC}"/>
              </a:ext>
            </a:extLst>
          </p:cNvPr>
          <p:cNvSpPr txBox="1">
            <a:spLocks/>
          </p:cNvSpPr>
          <p:nvPr/>
        </p:nvSpPr>
        <p:spPr>
          <a:xfrm>
            <a:off x="8141114" y="2753937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8E1C63-8ABD-46E0-8614-E314030E0932}"/>
              </a:ext>
            </a:extLst>
          </p:cNvPr>
          <p:cNvCxnSpPr>
            <a:cxnSpLocks/>
          </p:cNvCxnSpPr>
          <p:nvPr/>
        </p:nvCxnSpPr>
        <p:spPr>
          <a:xfrm flipV="1">
            <a:off x="1179226" y="3007360"/>
            <a:ext cx="6961888" cy="1910080"/>
          </a:xfrm>
          <a:prstGeom prst="bentConnector3">
            <a:avLst>
              <a:gd name="adj1" fmla="val -57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5DAC675-F215-4FF8-BA2D-407A92B9A6BD}"/>
              </a:ext>
            </a:extLst>
          </p:cNvPr>
          <p:cNvCxnSpPr>
            <a:cxnSpLocks/>
          </p:cNvCxnSpPr>
          <p:nvPr/>
        </p:nvCxnSpPr>
        <p:spPr>
          <a:xfrm flipV="1">
            <a:off x="2631440" y="3429000"/>
            <a:ext cx="5509674" cy="1488440"/>
          </a:xfrm>
          <a:prstGeom prst="bentConnector3">
            <a:avLst>
              <a:gd name="adj1" fmla="val -15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4">
            <a:extLst>
              <a:ext uri="{FF2B5EF4-FFF2-40B4-BE49-F238E27FC236}">
                <a16:creationId xmlns:a16="http://schemas.microsoft.com/office/drawing/2014/main" id="{06C592AF-1012-4383-8A91-F000AA97062D}"/>
              </a:ext>
            </a:extLst>
          </p:cNvPr>
          <p:cNvCxnSpPr>
            <a:cxnSpLocks/>
          </p:cNvCxnSpPr>
          <p:nvPr/>
        </p:nvCxnSpPr>
        <p:spPr>
          <a:xfrm flipV="1">
            <a:off x="4296697" y="3854245"/>
            <a:ext cx="3844417" cy="1063196"/>
          </a:xfrm>
          <a:prstGeom prst="bentConnector3">
            <a:avLst>
              <a:gd name="adj1" fmla="val 128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>
            <a:extLst>
              <a:ext uri="{FF2B5EF4-FFF2-40B4-BE49-F238E27FC236}">
                <a16:creationId xmlns:a16="http://schemas.microsoft.com/office/drawing/2014/main" id="{BFFE1FA4-065D-49FA-B4F2-304A73C5E933}"/>
              </a:ext>
            </a:extLst>
          </p:cNvPr>
          <p:cNvCxnSpPr>
            <a:cxnSpLocks/>
          </p:cNvCxnSpPr>
          <p:nvPr/>
        </p:nvCxnSpPr>
        <p:spPr>
          <a:xfrm flipV="1">
            <a:off x="5043948" y="4286865"/>
            <a:ext cx="3097166" cy="630576"/>
          </a:xfrm>
          <a:prstGeom prst="bentConnector3">
            <a:avLst>
              <a:gd name="adj1" fmla="val 159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4">
            <a:extLst>
              <a:ext uri="{FF2B5EF4-FFF2-40B4-BE49-F238E27FC236}">
                <a16:creationId xmlns:a16="http://schemas.microsoft.com/office/drawing/2014/main" id="{B397E795-E786-4FC6-971F-58A46A1CFCA3}"/>
              </a:ext>
            </a:extLst>
          </p:cNvPr>
          <p:cNvCxnSpPr>
            <a:cxnSpLocks/>
          </p:cNvCxnSpPr>
          <p:nvPr/>
        </p:nvCxnSpPr>
        <p:spPr>
          <a:xfrm flipV="1">
            <a:off x="5801032" y="4699819"/>
            <a:ext cx="2340082" cy="217621"/>
          </a:xfrm>
          <a:prstGeom prst="bentConnector3">
            <a:avLst>
              <a:gd name="adj1" fmla="val 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0454031C-DB98-4B0C-A993-1DD66F8C9EBD}"/>
              </a:ext>
            </a:extLst>
          </p:cNvPr>
          <p:cNvCxnSpPr>
            <a:cxnSpLocks/>
          </p:cNvCxnSpPr>
          <p:nvPr/>
        </p:nvCxnSpPr>
        <p:spPr>
          <a:xfrm>
            <a:off x="6892413" y="5565058"/>
            <a:ext cx="1248701" cy="127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">
            <a:extLst>
              <a:ext uri="{FF2B5EF4-FFF2-40B4-BE49-F238E27FC236}">
                <a16:creationId xmlns:a16="http://schemas.microsoft.com/office/drawing/2014/main" id="{9A4235EE-0424-42C2-B2AA-8333726DA142}"/>
              </a:ext>
            </a:extLst>
          </p:cNvPr>
          <p:cNvCxnSpPr>
            <a:cxnSpLocks/>
          </p:cNvCxnSpPr>
          <p:nvPr/>
        </p:nvCxnSpPr>
        <p:spPr>
          <a:xfrm>
            <a:off x="6499123" y="5174635"/>
            <a:ext cx="1641991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99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Parser takes input data and builds 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a data structure giving a structural representation of the input, checking 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for correct syntax in the process.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000000"/>
                </a:solidFill>
                <a:cs typeface="Calibri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505924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9735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75650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23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Template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2101AB-F02F-45F1-BAB0-473CB845B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2" y="2753936"/>
            <a:ext cx="5386162" cy="3734546"/>
          </a:xfrm>
          <a:prstGeom prst="rect">
            <a:avLst/>
          </a:prstGeo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19A806-F64A-4E52-AD51-25428B21C3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9" t="40358" r="6343" b="46481"/>
          <a:stretch/>
        </p:blipFill>
        <p:spPr>
          <a:xfrm>
            <a:off x="6105138" y="2661140"/>
            <a:ext cx="5790198" cy="991501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E8B435-0303-46DA-AA4A-4969D2D5E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94" y="3864533"/>
            <a:ext cx="3784401" cy="26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80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783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6EE76-8230-4D07-9EF8-131CC7320C15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628797-079D-4D80-A34E-69D20914EB6D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9F61BE-7202-4D01-BCDD-2F03DB0372C9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0B20A-9369-4F4A-BDC5-C62A6CF7F067}"/>
              </a:ext>
            </a:extLst>
          </p:cNvPr>
          <p:cNvCxnSpPr>
            <a:stCxn id="13" idx="1"/>
            <a:endCxn id="16" idx="0"/>
          </p:cNvCxnSpPr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78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6EE76-8230-4D07-9EF8-131CC7320C15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628797-079D-4D80-A34E-69D20914EB6D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9F61BE-7202-4D01-BCDD-2F03DB0372C9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0B20A-9369-4F4A-BDC5-C62A6CF7F067}"/>
              </a:ext>
            </a:extLst>
          </p:cNvPr>
          <p:cNvCxnSpPr>
            <a:stCxn id="13" idx="1"/>
            <a:endCxn id="16" idx="0"/>
          </p:cNvCxnSpPr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98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6EE76-8230-4D07-9EF8-131CC7320C15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628797-079D-4D80-A34E-69D20914EB6D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9F61BE-7202-4D01-BCDD-2F03DB0372C9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0B20A-9369-4F4A-BDC5-C62A6CF7F067}"/>
              </a:ext>
            </a:extLst>
          </p:cNvPr>
          <p:cNvCxnSpPr>
            <a:stCxn id="13" idx="1"/>
            <a:endCxn id="16" idx="0"/>
          </p:cNvCxnSpPr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058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6EE76-8230-4D07-9EF8-131CC7320C15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628797-079D-4D80-A34E-69D20914EB6D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9F61BE-7202-4D01-BCDD-2F03DB0372C9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0B20A-9369-4F4A-BDC5-C62A6CF7F067}"/>
              </a:ext>
            </a:extLst>
          </p:cNvPr>
          <p:cNvCxnSpPr>
            <a:stCxn id="13" idx="1"/>
            <a:endCxn id="16" idx="0"/>
          </p:cNvCxnSpPr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FA3DD9-2F11-4826-8A5D-2C3404A3144E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FA8363-158A-4FB4-8928-68207FEB22AE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8CC131-021A-4551-9478-25B50ADF373D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1323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6EE76-8230-4D07-9EF8-131CC7320C15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628797-079D-4D80-A34E-69D20914EB6D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9F61BE-7202-4D01-BCDD-2F03DB0372C9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0B20A-9369-4F4A-BDC5-C62A6CF7F067}"/>
              </a:ext>
            </a:extLst>
          </p:cNvPr>
          <p:cNvCxnSpPr>
            <a:stCxn id="13" idx="1"/>
            <a:endCxn id="16" idx="0"/>
          </p:cNvCxnSpPr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FA3DD9-2F11-4826-8A5D-2C3404A3144E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FA8363-158A-4FB4-8928-68207FEB22AE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8CC131-021A-4551-9478-25B50ADF373D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D3C068-7BB1-4C87-9A1E-840E789ABCE7}"/>
              </a:ext>
            </a:extLst>
          </p:cNvPr>
          <p:cNvGrpSpPr/>
          <p:nvPr/>
        </p:nvGrpSpPr>
        <p:grpSpPr>
          <a:xfrm>
            <a:off x="8354848" y="4308196"/>
            <a:ext cx="1936229" cy="1161736"/>
            <a:chOff x="6962928" y="4133536"/>
            <a:chExt cx="1936229" cy="11617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0DB12D-8754-47F2-A3D0-F32960E2BA53}"/>
                </a:ext>
              </a:extLst>
            </p:cNvPr>
            <p:cNvSpPr/>
            <p:nvPr/>
          </p:nvSpPr>
          <p:spPr>
            <a:xfrm>
              <a:off x="6962929" y="413353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InfixExpression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D941C9-128D-45EF-8BA3-E61D404162B9}"/>
                </a:ext>
              </a:extLst>
            </p:cNvPr>
            <p:cNvSpPr/>
            <p:nvPr/>
          </p:nvSpPr>
          <p:spPr>
            <a:xfrm>
              <a:off x="6962928" y="462071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LHS</a:t>
              </a: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C9EE60-6CA7-44AD-8073-3458F02C05A1}"/>
                </a:ext>
              </a:extLst>
            </p:cNvPr>
            <p:cNvSpPr/>
            <p:nvPr/>
          </p:nvSpPr>
          <p:spPr>
            <a:xfrm>
              <a:off x="6962928" y="495799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RHS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3687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6EE76-8230-4D07-9EF8-131CC7320C15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628797-079D-4D80-A34E-69D20914EB6D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9F61BE-7202-4D01-BCDD-2F03DB0372C9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0B20A-9369-4F4A-BDC5-C62A6CF7F067}"/>
              </a:ext>
            </a:extLst>
          </p:cNvPr>
          <p:cNvCxnSpPr>
            <a:stCxn id="13" idx="1"/>
            <a:endCxn id="16" idx="0"/>
          </p:cNvCxnSpPr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FA3DD9-2F11-4826-8A5D-2C3404A3144E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FA8363-158A-4FB4-8928-68207FEB22AE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8CC131-021A-4551-9478-25B50ADF373D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D3C068-7BB1-4C87-9A1E-840E789ABCE7}"/>
              </a:ext>
            </a:extLst>
          </p:cNvPr>
          <p:cNvGrpSpPr/>
          <p:nvPr/>
        </p:nvGrpSpPr>
        <p:grpSpPr>
          <a:xfrm>
            <a:off x="8354848" y="4308196"/>
            <a:ext cx="1936229" cy="1161736"/>
            <a:chOff x="6962928" y="4133536"/>
            <a:chExt cx="1936229" cy="11617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0DB12D-8754-47F2-A3D0-F32960E2BA53}"/>
                </a:ext>
              </a:extLst>
            </p:cNvPr>
            <p:cNvSpPr/>
            <p:nvPr/>
          </p:nvSpPr>
          <p:spPr>
            <a:xfrm>
              <a:off x="6962929" y="413353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InfixExpression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D941C9-128D-45EF-8BA3-E61D404162B9}"/>
                </a:ext>
              </a:extLst>
            </p:cNvPr>
            <p:cNvSpPr/>
            <p:nvPr/>
          </p:nvSpPr>
          <p:spPr>
            <a:xfrm>
              <a:off x="6962928" y="462071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LHS</a:t>
              </a: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C9EE60-6CA7-44AD-8073-3458F02C05A1}"/>
                </a:ext>
              </a:extLst>
            </p:cNvPr>
            <p:cNvSpPr/>
            <p:nvPr/>
          </p:nvSpPr>
          <p:spPr>
            <a:xfrm>
              <a:off x="6962928" y="495799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RHS</a:t>
              </a:r>
              <a:endParaRPr lang="en-US" dirty="0"/>
            </a:p>
          </p:txBody>
        </p:sp>
      </p:grp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84CABDC-812C-4049-8595-022857396A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05770" y="4964015"/>
            <a:ext cx="349078" cy="701024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80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6EE76-8230-4D07-9EF8-131CC7320C15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628797-079D-4D80-A34E-69D20914EB6D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9F61BE-7202-4D01-BCDD-2F03DB0372C9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0B20A-9369-4F4A-BDC5-C62A6CF7F067}"/>
              </a:ext>
            </a:extLst>
          </p:cNvPr>
          <p:cNvCxnSpPr>
            <a:stCxn id="13" idx="1"/>
            <a:endCxn id="16" idx="0"/>
          </p:cNvCxnSpPr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FA3DD9-2F11-4826-8A5D-2C3404A3144E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FA8363-158A-4FB4-8928-68207FEB22AE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8CC131-021A-4551-9478-25B50ADF373D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D3C068-7BB1-4C87-9A1E-840E789ABCE7}"/>
              </a:ext>
            </a:extLst>
          </p:cNvPr>
          <p:cNvGrpSpPr/>
          <p:nvPr/>
        </p:nvGrpSpPr>
        <p:grpSpPr>
          <a:xfrm>
            <a:off x="8354848" y="4308196"/>
            <a:ext cx="1936229" cy="1161736"/>
            <a:chOff x="6962928" y="4133536"/>
            <a:chExt cx="1936229" cy="11617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0DB12D-8754-47F2-A3D0-F32960E2BA53}"/>
                </a:ext>
              </a:extLst>
            </p:cNvPr>
            <p:cNvSpPr/>
            <p:nvPr/>
          </p:nvSpPr>
          <p:spPr>
            <a:xfrm>
              <a:off x="6962929" y="413353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InfixExpression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D941C9-128D-45EF-8BA3-E61D404162B9}"/>
                </a:ext>
              </a:extLst>
            </p:cNvPr>
            <p:cNvSpPr/>
            <p:nvPr/>
          </p:nvSpPr>
          <p:spPr>
            <a:xfrm>
              <a:off x="6962928" y="462071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LHS</a:t>
              </a: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C9EE60-6CA7-44AD-8073-3458F02C05A1}"/>
                </a:ext>
              </a:extLst>
            </p:cNvPr>
            <p:cNvSpPr/>
            <p:nvPr/>
          </p:nvSpPr>
          <p:spPr>
            <a:xfrm>
              <a:off x="6962928" y="495799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RHS</a:t>
              </a:r>
              <a:endParaRPr lang="en-US" dirty="0"/>
            </a:p>
          </p:txBody>
        </p:sp>
      </p:grp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84CABDC-812C-4049-8595-022857396A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05770" y="4964015"/>
            <a:ext cx="349078" cy="701024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D08183-F9E8-413C-978C-D0438354F39E}"/>
              </a:ext>
            </a:extLst>
          </p:cNvPr>
          <p:cNvGrpSpPr/>
          <p:nvPr/>
        </p:nvGrpSpPr>
        <p:grpSpPr>
          <a:xfrm>
            <a:off x="9694225" y="5668070"/>
            <a:ext cx="1936229" cy="824459"/>
            <a:chOff x="9036566" y="5107896"/>
            <a:chExt cx="1936229" cy="82445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487F96-0245-4871-AA0E-830A90D953B0}"/>
                </a:ext>
              </a:extLst>
            </p:cNvPr>
            <p:cNvSpPr/>
            <p:nvPr/>
          </p:nvSpPr>
          <p:spPr>
            <a:xfrm>
              <a:off x="9036567" y="510789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  <a:endParaRPr lang="en-US" dirty="0" err="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5FC951-06DC-4451-9C42-A0BD68A83FA8}"/>
                </a:ext>
              </a:extLst>
            </p:cNvPr>
            <p:cNvSpPr/>
            <p:nvPr/>
          </p:nvSpPr>
          <p:spPr>
            <a:xfrm>
              <a:off x="9036566" y="5595076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2</a:t>
              </a:r>
              <a:endParaRPr lang="en-US" dirty="0"/>
            </a:p>
          </p:txBody>
        </p:sp>
      </p:grpSp>
      <p:cxnSp>
        <p:nvCxnSpPr>
          <p:cNvPr id="31" name="Straight Connector 17">
            <a:extLst>
              <a:ext uri="{FF2B5EF4-FFF2-40B4-BE49-F238E27FC236}">
                <a16:creationId xmlns:a16="http://schemas.microsoft.com/office/drawing/2014/main" id="{D447E098-E872-48DC-81CF-D526D9997411}"/>
              </a:ext>
            </a:extLst>
          </p:cNvPr>
          <p:cNvCxnSpPr>
            <a:cxnSpLocks/>
            <a:stCxn id="25" idx="3"/>
            <a:endCxn id="28" idx="0"/>
          </p:cNvCxnSpPr>
          <p:nvPr/>
        </p:nvCxnSpPr>
        <p:spPr>
          <a:xfrm>
            <a:off x="10291076" y="5301293"/>
            <a:ext cx="371264" cy="36677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02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74BC33-C2B0-4B71-A51A-35467061D202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5903A-AC3B-4BE9-90A9-DABDA09D98F9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09ED3-1654-4F0A-9CC3-1178710699AE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3E8288-E428-4AF9-AA84-73325B2466E8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30F13-0320-40EB-8FB0-67130C826B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E97A22-D090-49A1-AC5A-0087326A72D7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000420-D15D-43DB-B6AB-EAA9F49F0AD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9EB4E3-83BD-436F-94AD-DBE0F9C391D1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16EE76-8230-4D07-9EF8-131CC7320C15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628797-079D-4D80-A34E-69D20914EB6D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9F61BE-7202-4D01-BCDD-2F03DB0372C9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0B20A-9369-4F4A-BDC5-C62A6CF7F067}"/>
              </a:ext>
            </a:extLst>
          </p:cNvPr>
          <p:cNvCxnSpPr>
            <a:stCxn id="13" idx="1"/>
            <a:endCxn id="16" idx="0"/>
          </p:cNvCxnSpPr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FA3DD9-2F11-4826-8A5D-2C3404A3144E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FA8363-158A-4FB4-8928-68207FEB22AE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8CC131-021A-4551-9478-25B50ADF373D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D3C068-7BB1-4C87-9A1E-840E789ABCE7}"/>
              </a:ext>
            </a:extLst>
          </p:cNvPr>
          <p:cNvGrpSpPr/>
          <p:nvPr/>
        </p:nvGrpSpPr>
        <p:grpSpPr>
          <a:xfrm>
            <a:off x="8354848" y="4308196"/>
            <a:ext cx="1936229" cy="1161736"/>
            <a:chOff x="6962928" y="4133536"/>
            <a:chExt cx="1936229" cy="11617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60DB12D-8754-47F2-A3D0-F32960E2BA53}"/>
                </a:ext>
              </a:extLst>
            </p:cNvPr>
            <p:cNvSpPr/>
            <p:nvPr/>
          </p:nvSpPr>
          <p:spPr>
            <a:xfrm>
              <a:off x="6962929" y="413353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InfixExpression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D941C9-128D-45EF-8BA3-E61D404162B9}"/>
                </a:ext>
              </a:extLst>
            </p:cNvPr>
            <p:cNvSpPr/>
            <p:nvPr/>
          </p:nvSpPr>
          <p:spPr>
            <a:xfrm>
              <a:off x="6962928" y="462071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LHS</a:t>
              </a: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C9EE60-6CA7-44AD-8073-3458F02C05A1}"/>
                </a:ext>
              </a:extLst>
            </p:cNvPr>
            <p:cNvSpPr/>
            <p:nvPr/>
          </p:nvSpPr>
          <p:spPr>
            <a:xfrm>
              <a:off x="6962928" y="495799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RHS</a:t>
              </a:r>
              <a:endParaRPr lang="en-US" dirty="0"/>
            </a:p>
          </p:txBody>
        </p:sp>
      </p:grp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84CABDC-812C-4049-8595-022857396A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05770" y="4964015"/>
            <a:ext cx="349078" cy="701024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D08183-F9E8-413C-978C-D0438354F39E}"/>
              </a:ext>
            </a:extLst>
          </p:cNvPr>
          <p:cNvGrpSpPr/>
          <p:nvPr/>
        </p:nvGrpSpPr>
        <p:grpSpPr>
          <a:xfrm>
            <a:off x="9694225" y="5668070"/>
            <a:ext cx="1936229" cy="824459"/>
            <a:chOff x="9036566" y="5107896"/>
            <a:chExt cx="1936229" cy="82445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0487F96-0245-4871-AA0E-830A90D953B0}"/>
                </a:ext>
              </a:extLst>
            </p:cNvPr>
            <p:cNvSpPr/>
            <p:nvPr/>
          </p:nvSpPr>
          <p:spPr>
            <a:xfrm>
              <a:off x="9036567" y="510789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  <a:endParaRPr lang="en-US" dirty="0" err="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5FC951-06DC-4451-9C42-A0BD68A83FA8}"/>
                </a:ext>
              </a:extLst>
            </p:cNvPr>
            <p:cNvSpPr/>
            <p:nvPr/>
          </p:nvSpPr>
          <p:spPr>
            <a:xfrm>
              <a:off x="9036566" y="5595076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2</a:t>
              </a:r>
              <a:endParaRPr lang="en-US" dirty="0"/>
            </a:p>
          </p:txBody>
        </p:sp>
      </p:grpSp>
      <p:cxnSp>
        <p:nvCxnSpPr>
          <p:cNvPr id="32" name="Straight Connector 17">
            <a:extLst>
              <a:ext uri="{FF2B5EF4-FFF2-40B4-BE49-F238E27FC236}">
                <a16:creationId xmlns:a16="http://schemas.microsoft.com/office/drawing/2014/main" id="{9F6163C6-823B-4E33-9760-85176A51C951}"/>
              </a:ext>
            </a:extLst>
          </p:cNvPr>
          <p:cNvCxnSpPr>
            <a:cxnSpLocks/>
          </p:cNvCxnSpPr>
          <p:nvPr/>
        </p:nvCxnSpPr>
        <p:spPr>
          <a:xfrm>
            <a:off x="8005769" y="4639728"/>
            <a:ext cx="349079" cy="0"/>
          </a:xfrm>
          <a:prstGeom prst="straightConnector1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BECDE459-2E76-4286-9256-C7275D34C45C}"/>
              </a:ext>
            </a:extLst>
          </p:cNvPr>
          <p:cNvCxnSpPr>
            <a:cxnSpLocks/>
          </p:cNvCxnSpPr>
          <p:nvPr/>
        </p:nvCxnSpPr>
        <p:spPr>
          <a:xfrm>
            <a:off x="10291076" y="5301293"/>
            <a:ext cx="371264" cy="36677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37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99425-F104-4023-89AF-245987088C03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1481A2-6633-48C1-B26F-44B37753FF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A021D8-493E-4CC3-8476-157746CF04F6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7C6913-7940-4FBD-A01B-477B146DD94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0A1B9A-03E1-4300-A8CE-017F8C629628}"/>
              </a:ext>
            </a:extLst>
          </p:cNvPr>
          <p:cNvGrpSpPr/>
          <p:nvPr/>
        </p:nvGrpSpPr>
        <p:grpSpPr>
          <a:xfrm>
            <a:off x="8354848" y="4308196"/>
            <a:ext cx="1936229" cy="1161736"/>
            <a:chOff x="6962928" y="4133536"/>
            <a:chExt cx="1936229" cy="11617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CBF1A8-977C-4B4B-BAF3-ADB940A5D344}"/>
                </a:ext>
              </a:extLst>
            </p:cNvPr>
            <p:cNvSpPr/>
            <p:nvPr/>
          </p:nvSpPr>
          <p:spPr>
            <a:xfrm>
              <a:off x="6962929" y="413353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InfixExpression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0BED97-4F6C-47CD-9F89-1C6085F62D8C}"/>
                </a:ext>
              </a:extLst>
            </p:cNvPr>
            <p:cNvSpPr/>
            <p:nvPr/>
          </p:nvSpPr>
          <p:spPr>
            <a:xfrm>
              <a:off x="6962928" y="462071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LHS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119293-2DD6-4AFE-B409-3C70AFA04B1F}"/>
                </a:ext>
              </a:extLst>
            </p:cNvPr>
            <p:cNvSpPr/>
            <p:nvPr/>
          </p:nvSpPr>
          <p:spPr>
            <a:xfrm>
              <a:off x="6962928" y="495799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RHS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A7EEB-6E87-4066-BC52-1727088A2E11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2D6B59-8757-4892-81EB-1DBA95909E28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E89AE8-E069-499C-82F2-C0CDE1ED46B4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E9550-49B1-4D06-9B78-C4D3D97E1BED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82ED4D-D9A0-4E45-A7B0-8C4D927F1A14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D7F1FF-FB85-4769-96E2-75B665BB52AF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73749A-B7F6-462C-A400-3285AE93FA97}"/>
              </a:ext>
            </a:extLst>
          </p:cNvPr>
          <p:cNvGrpSpPr/>
          <p:nvPr/>
        </p:nvGrpSpPr>
        <p:grpSpPr>
          <a:xfrm>
            <a:off x="9694225" y="5668070"/>
            <a:ext cx="1936229" cy="824459"/>
            <a:chOff x="9036566" y="5107896"/>
            <a:chExt cx="1936229" cy="8244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91699C-86E0-47C8-B6CA-8DF0D2E29B82}"/>
                </a:ext>
              </a:extLst>
            </p:cNvPr>
            <p:cNvSpPr/>
            <p:nvPr/>
          </p:nvSpPr>
          <p:spPr>
            <a:xfrm>
              <a:off x="9036567" y="510789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  <a:endParaRPr lang="en-US" dirty="0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17D8FB-8DD6-4A73-B130-3996117B9CDE}"/>
                </a:ext>
              </a:extLst>
            </p:cNvPr>
            <p:cNvSpPr/>
            <p:nvPr/>
          </p:nvSpPr>
          <p:spPr>
            <a:xfrm>
              <a:off x="9036566" y="5595076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2</a:t>
              </a:r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D3A2A7-D403-404E-8301-E393A1470954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E9AB1-BA38-4D98-A8DD-B864A0A3AD04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440141-E967-448A-B43A-AC8AFF6C8E61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38E74C3-67BD-4143-92F2-C4696D4841AE}"/>
              </a:ext>
            </a:extLst>
          </p:cNvPr>
          <p:cNvCxnSpPr/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0D019690-C9C4-420F-8F0E-542B292CD896}"/>
              </a:ext>
            </a:extLst>
          </p:cNvPr>
          <p:cNvCxnSpPr/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7">
            <a:extLst>
              <a:ext uri="{FF2B5EF4-FFF2-40B4-BE49-F238E27FC236}">
                <a16:creationId xmlns:a16="http://schemas.microsoft.com/office/drawing/2014/main" id="{13DC471B-46FF-4DDB-A815-FD50108422E1}"/>
              </a:ext>
            </a:extLst>
          </p:cNvPr>
          <p:cNvCxnSpPr>
            <a:cxnSpLocks/>
          </p:cNvCxnSpPr>
          <p:nvPr/>
        </p:nvCxnSpPr>
        <p:spPr>
          <a:xfrm>
            <a:off x="8005769" y="4639728"/>
            <a:ext cx="349079" cy="0"/>
          </a:xfrm>
          <a:prstGeom prst="straightConnector1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835F9961-4E32-4315-81DE-40373EE402C0}"/>
              </a:ext>
            </a:extLst>
          </p:cNvPr>
          <p:cNvCxnSpPr>
            <a:cxnSpLocks/>
            <a:stCxn id="19" idx="1"/>
            <a:endCxn id="25" idx="0"/>
          </p:cNvCxnSpPr>
          <p:nvPr/>
        </p:nvCxnSpPr>
        <p:spPr>
          <a:xfrm rot="10800000" flipV="1">
            <a:off x="8005770" y="4964015"/>
            <a:ext cx="349078" cy="701024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7">
            <a:extLst>
              <a:ext uri="{FF2B5EF4-FFF2-40B4-BE49-F238E27FC236}">
                <a16:creationId xmlns:a16="http://schemas.microsoft.com/office/drawing/2014/main" id="{18B3BA02-37D5-4CAB-A864-22E166F5F2D0}"/>
              </a:ext>
            </a:extLst>
          </p:cNvPr>
          <p:cNvCxnSpPr>
            <a:cxnSpLocks/>
          </p:cNvCxnSpPr>
          <p:nvPr/>
        </p:nvCxnSpPr>
        <p:spPr>
          <a:xfrm>
            <a:off x="10291076" y="5301293"/>
            <a:ext cx="371264" cy="36677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1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Fixes / Analyzers</a:t>
            </a:r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A45A8F8-B18D-42D4-8CF5-3148F2264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7" y="2496826"/>
            <a:ext cx="7634746" cy="41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8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Parsing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99425-F104-4023-89AF-245987088C03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1481A2-6633-48C1-B26F-44B37753FF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A021D8-493E-4CC3-8476-157746CF04F6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7C6913-7940-4FBD-A01B-477B146DD94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0A1B9A-03E1-4300-A8CE-017F8C629628}"/>
              </a:ext>
            </a:extLst>
          </p:cNvPr>
          <p:cNvGrpSpPr/>
          <p:nvPr/>
        </p:nvGrpSpPr>
        <p:grpSpPr>
          <a:xfrm>
            <a:off x="8354848" y="4308196"/>
            <a:ext cx="1936229" cy="1161736"/>
            <a:chOff x="6962928" y="4133536"/>
            <a:chExt cx="1936229" cy="11617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CBF1A8-977C-4B4B-BAF3-ADB940A5D344}"/>
                </a:ext>
              </a:extLst>
            </p:cNvPr>
            <p:cNvSpPr/>
            <p:nvPr/>
          </p:nvSpPr>
          <p:spPr>
            <a:xfrm>
              <a:off x="6962929" y="413353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InfixExpression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0BED97-4F6C-47CD-9F89-1C6085F62D8C}"/>
                </a:ext>
              </a:extLst>
            </p:cNvPr>
            <p:cNvSpPr/>
            <p:nvPr/>
          </p:nvSpPr>
          <p:spPr>
            <a:xfrm>
              <a:off x="6962928" y="462071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LHS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119293-2DD6-4AFE-B409-3C70AFA04B1F}"/>
                </a:ext>
              </a:extLst>
            </p:cNvPr>
            <p:cNvSpPr/>
            <p:nvPr/>
          </p:nvSpPr>
          <p:spPr>
            <a:xfrm>
              <a:off x="6962928" y="495799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RHS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A7EEB-6E87-4066-BC52-1727088A2E11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2D6B59-8757-4892-81EB-1DBA95909E28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E89AE8-E069-499C-82F2-C0CDE1ED46B4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E9550-49B1-4D06-9B78-C4D3D97E1BED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82ED4D-D9A0-4E45-A7B0-8C4D927F1A14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D7F1FF-FB85-4769-96E2-75B665BB52AF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73749A-B7F6-462C-A400-3285AE93FA97}"/>
              </a:ext>
            </a:extLst>
          </p:cNvPr>
          <p:cNvGrpSpPr/>
          <p:nvPr/>
        </p:nvGrpSpPr>
        <p:grpSpPr>
          <a:xfrm>
            <a:off x="9694225" y="5668070"/>
            <a:ext cx="1936229" cy="824459"/>
            <a:chOff x="9036566" y="5107896"/>
            <a:chExt cx="1936229" cy="8244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91699C-86E0-47C8-B6CA-8DF0D2E29B82}"/>
                </a:ext>
              </a:extLst>
            </p:cNvPr>
            <p:cNvSpPr/>
            <p:nvPr/>
          </p:nvSpPr>
          <p:spPr>
            <a:xfrm>
              <a:off x="9036567" y="510789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  <a:endParaRPr lang="en-US" dirty="0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17D8FB-8DD6-4A73-B130-3996117B9CDE}"/>
                </a:ext>
              </a:extLst>
            </p:cNvPr>
            <p:cNvSpPr/>
            <p:nvPr/>
          </p:nvSpPr>
          <p:spPr>
            <a:xfrm>
              <a:off x="9036566" y="5595076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2</a:t>
              </a:r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D3A2A7-D403-404E-8301-E393A1470954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E9AB1-BA38-4D98-A8DD-B864A0A3AD04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440141-E967-448A-B43A-AC8AFF6C8E61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38E74C3-67BD-4143-92F2-C4696D4841AE}"/>
              </a:ext>
            </a:extLst>
          </p:cNvPr>
          <p:cNvCxnSpPr/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0D019690-C9C4-420F-8F0E-542B292CD896}"/>
              </a:ext>
            </a:extLst>
          </p:cNvPr>
          <p:cNvCxnSpPr/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7">
            <a:extLst>
              <a:ext uri="{FF2B5EF4-FFF2-40B4-BE49-F238E27FC236}">
                <a16:creationId xmlns:a16="http://schemas.microsoft.com/office/drawing/2014/main" id="{13DC471B-46FF-4DDB-A815-FD50108422E1}"/>
              </a:ext>
            </a:extLst>
          </p:cNvPr>
          <p:cNvCxnSpPr>
            <a:cxnSpLocks/>
          </p:cNvCxnSpPr>
          <p:nvPr/>
        </p:nvCxnSpPr>
        <p:spPr>
          <a:xfrm>
            <a:off x="8005769" y="4639728"/>
            <a:ext cx="349079" cy="0"/>
          </a:xfrm>
          <a:prstGeom prst="straightConnector1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835F9961-4E32-4315-81DE-40373EE402C0}"/>
              </a:ext>
            </a:extLst>
          </p:cNvPr>
          <p:cNvCxnSpPr>
            <a:cxnSpLocks/>
            <a:stCxn id="19" idx="1"/>
            <a:endCxn id="25" idx="0"/>
          </p:cNvCxnSpPr>
          <p:nvPr/>
        </p:nvCxnSpPr>
        <p:spPr>
          <a:xfrm rot="10800000" flipV="1">
            <a:off x="8005770" y="4964015"/>
            <a:ext cx="349078" cy="701024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7">
            <a:extLst>
              <a:ext uri="{FF2B5EF4-FFF2-40B4-BE49-F238E27FC236}">
                <a16:creationId xmlns:a16="http://schemas.microsoft.com/office/drawing/2014/main" id="{FB7C37F4-C5ED-4981-93E3-57ECDB799E16}"/>
              </a:ext>
            </a:extLst>
          </p:cNvPr>
          <p:cNvCxnSpPr>
            <a:cxnSpLocks/>
          </p:cNvCxnSpPr>
          <p:nvPr/>
        </p:nvCxnSpPr>
        <p:spPr>
          <a:xfrm>
            <a:off x="10291076" y="5301293"/>
            <a:ext cx="371264" cy="36677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6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Roslyn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87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Syntax Visualizer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84718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/>
                </a:solidFill>
                <a:cs typeface="Calibri"/>
              </a:rPr>
              <a:t>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Syntax Visualizer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int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9C3416-F564-4CCB-9BFC-05DBCC939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3" t="70167" r="24347" b="19018"/>
          <a:stretch/>
        </p:blipFill>
        <p:spPr>
          <a:xfrm>
            <a:off x="719328" y="2436444"/>
            <a:ext cx="4325112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3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Visual Studio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int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9C3416-F564-4CCB-9BFC-05DBCC939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3" t="70167" r="24347" b="19018"/>
          <a:stretch/>
        </p:blipFill>
        <p:spPr>
          <a:xfrm>
            <a:off x="719328" y="2436444"/>
            <a:ext cx="4325112" cy="80467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BCA019-D433-469B-AF4B-A523CDBE4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9"/>
          <a:stretch/>
        </p:blipFill>
        <p:spPr>
          <a:xfrm>
            <a:off x="4894680" y="2530098"/>
            <a:ext cx="6459121" cy="414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INT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Visual Studio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9C3416-F564-4CCB-9BFC-05DBCC939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3" t="70167" r="24347" b="19018"/>
          <a:stretch/>
        </p:blipFill>
        <p:spPr>
          <a:xfrm>
            <a:off x="719328" y="2436444"/>
            <a:ext cx="4325112" cy="80467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BCA019-D433-469B-AF4B-A523CDBE4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9"/>
          <a:stretch/>
        </p:blipFill>
        <p:spPr>
          <a:xfrm>
            <a:off x="4894680" y="2530098"/>
            <a:ext cx="6459121" cy="414943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BFDB22-731C-47FC-B795-9A10B3F30FB3}"/>
              </a:ext>
            </a:extLst>
          </p:cNvPr>
          <p:cNvCxnSpPr/>
          <p:nvPr/>
        </p:nvCxnSpPr>
        <p:spPr>
          <a:xfrm>
            <a:off x="1621536" y="3429000"/>
            <a:ext cx="4937760" cy="411480"/>
          </a:xfrm>
          <a:prstGeom prst="bentConnector3">
            <a:avLst>
              <a:gd name="adj1" fmla="val 74444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C9A9F2EC-70DE-4114-8499-3F73363B0CC1}"/>
              </a:ext>
            </a:extLst>
          </p:cNvPr>
          <p:cNvCxnSpPr>
            <a:cxnSpLocks/>
          </p:cNvCxnSpPr>
          <p:nvPr/>
        </p:nvCxnSpPr>
        <p:spPr>
          <a:xfrm>
            <a:off x="4194048" y="3840480"/>
            <a:ext cx="2365248" cy="451104"/>
          </a:xfrm>
          <a:prstGeom prst="bentConnector3">
            <a:avLst>
              <a:gd name="adj1" fmla="val 3866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5A236F1C-3152-4C3C-BFA1-24F1BC73FB47}"/>
              </a:ext>
            </a:extLst>
          </p:cNvPr>
          <p:cNvCxnSpPr>
            <a:cxnSpLocks/>
          </p:cNvCxnSpPr>
          <p:nvPr/>
        </p:nvCxnSpPr>
        <p:spPr>
          <a:xfrm>
            <a:off x="2962656" y="4291584"/>
            <a:ext cx="3901440" cy="463296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C79D3020-FB63-49A9-99E8-A5DEE36A2E69}"/>
              </a:ext>
            </a:extLst>
          </p:cNvPr>
          <p:cNvCxnSpPr>
            <a:cxnSpLocks/>
          </p:cNvCxnSpPr>
          <p:nvPr/>
        </p:nvCxnSpPr>
        <p:spPr>
          <a:xfrm>
            <a:off x="2962656" y="4645152"/>
            <a:ext cx="4437888" cy="792480"/>
          </a:xfrm>
          <a:prstGeom prst="bentConnector3">
            <a:avLst>
              <a:gd name="adj1" fmla="val 37912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DF295B53-E3BA-4CB8-8C98-727FA99CF1F0}"/>
              </a:ext>
            </a:extLst>
          </p:cNvPr>
          <p:cNvCxnSpPr>
            <a:cxnSpLocks/>
          </p:cNvCxnSpPr>
          <p:nvPr/>
        </p:nvCxnSpPr>
        <p:spPr>
          <a:xfrm>
            <a:off x="2962656" y="5084064"/>
            <a:ext cx="4120896" cy="621792"/>
          </a:xfrm>
          <a:prstGeom prst="bentConnector3">
            <a:avLst>
              <a:gd name="adj1" fmla="val 33136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106E959B-75C5-4DC6-8802-2989D2C417B8}"/>
              </a:ext>
            </a:extLst>
          </p:cNvPr>
          <p:cNvCxnSpPr>
            <a:cxnSpLocks/>
          </p:cNvCxnSpPr>
          <p:nvPr/>
        </p:nvCxnSpPr>
        <p:spPr>
          <a:xfrm>
            <a:off x="2962656" y="5535168"/>
            <a:ext cx="4620768" cy="597408"/>
          </a:xfrm>
          <a:prstGeom prst="bentConnector3">
            <a:avLst>
              <a:gd name="adj1" fmla="val 23351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8">
            <a:extLst>
              <a:ext uri="{FF2B5EF4-FFF2-40B4-BE49-F238E27FC236}">
                <a16:creationId xmlns:a16="http://schemas.microsoft.com/office/drawing/2014/main" id="{312F337E-1340-4A1B-A922-A5026C5BCEDB}"/>
              </a:ext>
            </a:extLst>
          </p:cNvPr>
          <p:cNvCxnSpPr>
            <a:cxnSpLocks/>
          </p:cNvCxnSpPr>
          <p:nvPr/>
        </p:nvCxnSpPr>
        <p:spPr>
          <a:xfrm>
            <a:off x="2962656" y="5925312"/>
            <a:ext cx="3035808" cy="438912"/>
          </a:xfrm>
          <a:prstGeom prst="bentConnector3">
            <a:avLst>
              <a:gd name="adj1" fmla="val 20683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761F0ED4-E52F-4515-BE24-DCBFB9A8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339500"/>
            <a:ext cx="3672840" cy="61081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2187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Visual Studio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int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9C3416-F564-4CCB-9BFC-05DBCC939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3" t="70167" r="24347" b="19018"/>
          <a:stretch/>
        </p:blipFill>
        <p:spPr>
          <a:xfrm>
            <a:off x="719328" y="2436444"/>
            <a:ext cx="4325112" cy="80467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BCA019-D433-469B-AF4B-A523CDBE4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9"/>
          <a:stretch/>
        </p:blipFill>
        <p:spPr>
          <a:xfrm>
            <a:off x="4894680" y="2530098"/>
            <a:ext cx="6459121" cy="4149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627B54-2B17-4CF3-84E9-46C094EFD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45" y="3660648"/>
            <a:ext cx="4507167" cy="2314775"/>
          </a:xfrm>
          <a:prstGeom prst="rect">
            <a:avLst/>
          </a:prstGeom>
        </p:spPr>
      </p:pic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5A34E517-FFCE-4754-9156-1C1298A33F07}"/>
              </a:ext>
            </a:extLst>
          </p:cNvPr>
          <p:cNvCxnSpPr>
            <a:cxnSpLocks/>
          </p:cNvCxnSpPr>
          <p:nvPr/>
        </p:nvCxnSpPr>
        <p:spPr>
          <a:xfrm>
            <a:off x="4680712" y="5681472"/>
            <a:ext cx="2475992" cy="256540"/>
          </a:xfrm>
          <a:prstGeom prst="bentConnector3">
            <a:avLst>
              <a:gd name="adj1" fmla="val 51477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14A9F273-CCAE-42A3-A9AC-80737E4EB775}"/>
              </a:ext>
            </a:extLst>
          </p:cNvPr>
          <p:cNvCxnSpPr>
            <a:cxnSpLocks/>
          </p:cNvCxnSpPr>
          <p:nvPr/>
        </p:nvCxnSpPr>
        <p:spPr>
          <a:xfrm flipV="1">
            <a:off x="3157728" y="5391600"/>
            <a:ext cx="2771063" cy="329184"/>
          </a:xfrm>
          <a:prstGeom prst="bentConnector3">
            <a:avLst>
              <a:gd name="adj1" fmla="val 6442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5A7D4EBB-4EB4-4412-8B4F-3CF6B93C287F}"/>
              </a:ext>
            </a:extLst>
          </p:cNvPr>
          <p:cNvCxnSpPr>
            <a:cxnSpLocks/>
          </p:cNvCxnSpPr>
          <p:nvPr/>
        </p:nvCxnSpPr>
        <p:spPr>
          <a:xfrm>
            <a:off x="3913632" y="5013744"/>
            <a:ext cx="2999232" cy="0"/>
          </a:xfrm>
          <a:prstGeom prst="straightConnector1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605B7973-CD73-4336-9978-433B1CBCD89D}"/>
              </a:ext>
            </a:extLst>
          </p:cNvPr>
          <p:cNvCxnSpPr>
            <a:cxnSpLocks/>
          </p:cNvCxnSpPr>
          <p:nvPr/>
        </p:nvCxnSpPr>
        <p:spPr>
          <a:xfrm flipV="1">
            <a:off x="5604179" y="5230529"/>
            <a:ext cx="1552525" cy="160642"/>
          </a:xfrm>
          <a:prstGeom prst="bentConnector3">
            <a:avLst>
              <a:gd name="adj1" fmla="val 22514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">
            <a:extLst>
              <a:ext uri="{FF2B5EF4-FFF2-40B4-BE49-F238E27FC236}">
                <a16:creationId xmlns:a16="http://schemas.microsoft.com/office/drawing/2014/main" id="{B1AE1571-5251-4D08-80D0-6AC50239CE0B}"/>
              </a:ext>
            </a:extLst>
          </p:cNvPr>
          <p:cNvCxnSpPr>
            <a:cxnSpLocks/>
          </p:cNvCxnSpPr>
          <p:nvPr/>
        </p:nvCxnSpPr>
        <p:spPr>
          <a:xfrm flipV="1">
            <a:off x="1280160" y="4104065"/>
            <a:ext cx="5100281" cy="1109070"/>
          </a:xfrm>
          <a:prstGeom prst="bentConnector3">
            <a:avLst>
              <a:gd name="adj1" fmla="val 28247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8">
            <a:extLst>
              <a:ext uri="{FF2B5EF4-FFF2-40B4-BE49-F238E27FC236}">
                <a16:creationId xmlns:a16="http://schemas.microsoft.com/office/drawing/2014/main" id="{C1B66BC3-2EA8-4E8D-AE34-4AA274ECA5F1}"/>
              </a:ext>
            </a:extLst>
          </p:cNvPr>
          <p:cNvCxnSpPr>
            <a:cxnSpLocks/>
          </p:cNvCxnSpPr>
          <p:nvPr/>
        </p:nvCxnSpPr>
        <p:spPr>
          <a:xfrm flipV="1">
            <a:off x="2237556" y="3377997"/>
            <a:ext cx="3858292" cy="932544"/>
          </a:xfrm>
          <a:prstGeom prst="bentConnector3">
            <a:avLst>
              <a:gd name="adj1" fmla="val 73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78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Syntax Visualizer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152E693-0BD7-4771-A0D7-3546FC9F6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27" y="274342"/>
            <a:ext cx="6176962" cy="6309316"/>
          </a:xfrm>
        </p:spPr>
      </p:pic>
    </p:spTree>
    <p:extLst>
      <p:ext uri="{BB962C8B-B14F-4D97-AF65-F5344CB8AC3E}">
        <p14:creationId xmlns:p14="http://schemas.microsoft.com/office/powerpoint/2010/main" val="2847726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Code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969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Abstract Syntax Tree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99425-F104-4023-89AF-245987088C03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1481A2-6633-48C1-B26F-44B37753FF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A021D8-493E-4CC3-8476-157746CF04F6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7C6913-7940-4FBD-A01B-477B146DD94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0A1B9A-03E1-4300-A8CE-017F8C629628}"/>
              </a:ext>
            </a:extLst>
          </p:cNvPr>
          <p:cNvGrpSpPr/>
          <p:nvPr/>
        </p:nvGrpSpPr>
        <p:grpSpPr>
          <a:xfrm>
            <a:off x="8354848" y="4308196"/>
            <a:ext cx="1936229" cy="1161736"/>
            <a:chOff x="6962928" y="4133536"/>
            <a:chExt cx="1936229" cy="11617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CBF1A8-977C-4B4B-BAF3-ADB940A5D344}"/>
                </a:ext>
              </a:extLst>
            </p:cNvPr>
            <p:cNvSpPr/>
            <p:nvPr/>
          </p:nvSpPr>
          <p:spPr>
            <a:xfrm>
              <a:off x="6962929" y="413353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InfixExpression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0BED97-4F6C-47CD-9F89-1C6085F62D8C}"/>
                </a:ext>
              </a:extLst>
            </p:cNvPr>
            <p:cNvSpPr/>
            <p:nvPr/>
          </p:nvSpPr>
          <p:spPr>
            <a:xfrm>
              <a:off x="6962928" y="462071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LHS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119293-2DD6-4AFE-B409-3C70AFA04B1F}"/>
                </a:ext>
              </a:extLst>
            </p:cNvPr>
            <p:cNvSpPr/>
            <p:nvPr/>
          </p:nvSpPr>
          <p:spPr>
            <a:xfrm>
              <a:off x="6962928" y="495799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RHS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A7EEB-6E87-4066-BC52-1727088A2E11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2D6B59-8757-4892-81EB-1DBA95909E28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E89AE8-E069-499C-82F2-C0CDE1ED46B4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E9550-49B1-4D06-9B78-C4D3D97E1BED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82ED4D-D9A0-4E45-A7B0-8C4D927F1A14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D7F1FF-FB85-4769-96E2-75B665BB52AF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73749A-B7F6-462C-A400-3285AE93FA97}"/>
              </a:ext>
            </a:extLst>
          </p:cNvPr>
          <p:cNvGrpSpPr/>
          <p:nvPr/>
        </p:nvGrpSpPr>
        <p:grpSpPr>
          <a:xfrm>
            <a:off x="9694225" y="5668070"/>
            <a:ext cx="1936229" cy="824459"/>
            <a:chOff x="9036566" y="5107896"/>
            <a:chExt cx="1936229" cy="8244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91699C-86E0-47C8-B6CA-8DF0D2E29B82}"/>
                </a:ext>
              </a:extLst>
            </p:cNvPr>
            <p:cNvSpPr/>
            <p:nvPr/>
          </p:nvSpPr>
          <p:spPr>
            <a:xfrm>
              <a:off x="9036567" y="510789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  <a:endParaRPr lang="en-US" dirty="0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17D8FB-8DD6-4A73-B130-3996117B9CDE}"/>
                </a:ext>
              </a:extLst>
            </p:cNvPr>
            <p:cNvSpPr/>
            <p:nvPr/>
          </p:nvSpPr>
          <p:spPr>
            <a:xfrm>
              <a:off x="9036566" y="5595076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2</a:t>
              </a:r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40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+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2;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D3A2A7-D403-404E-8301-E393A1470954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E9AB1-BA38-4D98-A8DD-B864A0A3AD04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440141-E967-448A-B43A-AC8AFF6C8E61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38E74C3-67BD-4143-92F2-C4696D4841AE}"/>
              </a:ext>
            </a:extLst>
          </p:cNvPr>
          <p:cNvCxnSpPr/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0D019690-C9C4-420F-8F0E-542B292CD896}"/>
              </a:ext>
            </a:extLst>
          </p:cNvPr>
          <p:cNvCxnSpPr/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7">
            <a:extLst>
              <a:ext uri="{FF2B5EF4-FFF2-40B4-BE49-F238E27FC236}">
                <a16:creationId xmlns:a16="http://schemas.microsoft.com/office/drawing/2014/main" id="{13DC471B-46FF-4DDB-A815-FD50108422E1}"/>
              </a:ext>
            </a:extLst>
          </p:cNvPr>
          <p:cNvCxnSpPr>
            <a:cxnSpLocks/>
          </p:cNvCxnSpPr>
          <p:nvPr/>
        </p:nvCxnSpPr>
        <p:spPr>
          <a:xfrm>
            <a:off x="8005769" y="4639728"/>
            <a:ext cx="349079" cy="0"/>
          </a:xfrm>
          <a:prstGeom prst="straightConnector1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835F9961-4E32-4315-81DE-40373EE402C0}"/>
              </a:ext>
            </a:extLst>
          </p:cNvPr>
          <p:cNvCxnSpPr>
            <a:cxnSpLocks/>
            <a:stCxn id="19" idx="1"/>
            <a:endCxn id="25" idx="0"/>
          </p:cNvCxnSpPr>
          <p:nvPr/>
        </p:nvCxnSpPr>
        <p:spPr>
          <a:xfrm rot="10800000" flipV="1">
            <a:off x="8005770" y="4964015"/>
            <a:ext cx="349078" cy="701024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7">
            <a:extLst>
              <a:ext uri="{FF2B5EF4-FFF2-40B4-BE49-F238E27FC236}">
                <a16:creationId xmlns:a16="http://schemas.microsoft.com/office/drawing/2014/main" id="{FB7C37F4-C5ED-4981-93E3-57ECDB799E16}"/>
              </a:ext>
            </a:extLst>
          </p:cNvPr>
          <p:cNvCxnSpPr>
            <a:cxnSpLocks/>
          </p:cNvCxnSpPr>
          <p:nvPr/>
        </p:nvCxnSpPr>
        <p:spPr>
          <a:xfrm>
            <a:off x="10291076" y="5301293"/>
            <a:ext cx="371264" cy="36677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6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Fixes / Analyzers</a:t>
            </a:r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A45A8F8-B18D-42D4-8CF5-3148F2264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7" y="2496826"/>
            <a:ext cx="7634746" cy="41478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AF74CB-3AF8-4D64-A1B0-588F1A60CE88}"/>
              </a:ext>
            </a:extLst>
          </p:cNvPr>
          <p:cNvSpPr/>
          <p:nvPr/>
        </p:nvSpPr>
        <p:spPr>
          <a:xfrm>
            <a:off x="3276448" y="4104065"/>
            <a:ext cx="3657752" cy="39173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4192CA-0221-4262-AD28-177D566F7526}"/>
              </a:ext>
            </a:extLst>
          </p:cNvPr>
          <p:cNvSpPr/>
          <p:nvPr/>
        </p:nvSpPr>
        <p:spPr>
          <a:xfrm>
            <a:off x="3276448" y="4991099"/>
            <a:ext cx="3905402" cy="5048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495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INTEGER(40)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PLUS_SIGN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INTEGER(2)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Abstract Syntax Tree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99425-F104-4023-89AF-245987088C03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1481A2-6633-48C1-B26F-44B37753FF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A021D8-493E-4CC3-8476-157746CF04F6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7C6913-7940-4FBD-A01B-477B146DD94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0A1B9A-03E1-4300-A8CE-017F8C629628}"/>
              </a:ext>
            </a:extLst>
          </p:cNvPr>
          <p:cNvGrpSpPr/>
          <p:nvPr/>
        </p:nvGrpSpPr>
        <p:grpSpPr>
          <a:xfrm>
            <a:off x="8354848" y="4308196"/>
            <a:ext cx="1936229" cy="1161736"/>
            <a:chOff x="6962928" y="4133536"/>
            <a:chExt cx="1936229" cy="1161736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CBF1A8-977C-4B4B-BAF3-ADB940A5D344}"/>
                </a:ext>
              </a:extLst>
            </p:cNvPr>
            <p:cNvSpPr/>
            <p:nvPr/>
          </p:nvSpPr>
          <p:spPr>
            <a:xfrm>
              <a:off x="6962929" y="4133536"/>
              <a:ext cx="1936228" cy="487180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InfixExpression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0BED97-4F6C-47CD-9F89-1C6085F62D8C}"/>
                </a:ext>
              </a:extLst>
            </p:cNvPr>
            <p:cNvSpPr/>
            <p:nvPr/>
          </p:nvSpPr>
          <p:spPr>
            <a:xfrm>
              <a:off x="6962928" y="4620715"/>
              <a:ext cx="1936228" cy="337279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LHS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119293-2DD6-4AFE-B409-3C70AFA04B1F}"/>
                </a:ext>
              </a:extLst>
            </p:cNvPr>
            <p:cNvSpPr/>
            <p:nvPr/>
          </p:nvSpPr>
          <p:spPr>
            <a:xfrm>
              <a:off x="6962928" y="4957993"/>
              <a:ext cx="1936228" cy="337279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RHS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A7EEB-6E87-4066-BC52-1727088A2E11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2D6B59-8757-4892-81EB-1DBA95909E28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E89AE8-E069-499C-82F2-C0CDE1ED46B4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E9550-49B1-4D06-9B78-C4D3D97E1BED}"/>
              </a:ext>
            </a:extLst>
          </p:cNvPr>
          <p:cNvGrpSpPr/>
          <p:nvPr/>
        </p:nvGrpSpPr>
        <p:grpSpPr>
          <a:xfrm>
            <a:off x="7037655" y="5665039"/>
            <a:ext cx="1936229" cy="824459"/>
            <a:chOff x="4976731" y="5132879"/>
            <a:chExt cx="1936229" cy="824459"/>
          </a:xfrm>
          <a:solidFill>
            <a:schemeClr val="accent6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82ED4D-D9A0-4E45-A7B0-8C4D927F1A14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D7F1FF-FB85-4769-96E2-75B665BB52AF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40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73749A-B7F6-462C-A400-3285AE93FA97}"/>
              </a:ext>
            </a:extLst>
          </p:cNvPr>
          <p:cNvGrpSpPr/>
          <p:nvPr/>
        </p:nvGrpSpPr>
        <p:grpSpPr>
          <a:xfrm>
            <a:off x="9694225" y="5668070"/>
            <a:ext cx="1936229" cy="824459"/>
            <a:chOff x="9036566" y="5107896"/>
            <a:chExt cx="1936229" cy="824459"/>
          </a:xfrm>
          <a:solidFill>
            <a:schemeClr val="accent6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91699C-86E0-47C8-B6CA-8DF0D2E29B82}"/>
                </a:ext>
              </a:extLst>
            </p:cNvPr>
            <p:cNvSpPr/>
            <p:nvPr/>
          </p:nvSpPr>
          <p:spPr>
            <a:xfrm>
              <a:off x="9036567" y="5107896"/>
              <a:ext cx="1936228" cy="487180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  <a:endParaRPr lang="en-US" dirty="0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17D8FB-8DD6-4A73-B130-3996117B9CDE}"/>
                </a:ext>
              </a:extLst>
            </p:cNvPr>
            <p:cNvSpPr/>
            <p:nvPr/>
          </p:nvSpPr>
          <p:spPr>
            <a:xfrm>
              <a:off x="9036566" y="5595076"/>
              <a:ext cx="1936228" cy="337279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2</a:t>
              </a:r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6"/>
                </a:solidFill>
                <a:cs typeface="Calibri"/>
              </a:rPr>
              <a:t>40 + 2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D3A2A7-D403-404E-8301-E393A1470954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E9AB1-BA38-4D98-A8DD-B864A0A3AD04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440141-E967-448A-B43A-AC8AFF6C8E61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38E74C3-67BD-4143-92F2-C4696D4841AE}"/>
              </a:ext>
            </a:extLst>
          </p:cNvPr>
          <p:cNvCxnSpPr/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0D019690-C9C4-420F-8F0E-542B292CD896}"/>
              </a:ext>
            </a:extLst>
          </p:cNvPr>
          <p:cNvCxnSpPr/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7">
            <a:extLst>
              <a:ext uri="{FF2B5EF4-FFF2-40B4-BE49-F238E27FC236}">
                <a16:creationId xmlns:a16="http://schemas.microsoft.com/office/drawing/2014/main" id="{13DC471B-46FF-4DDB-A815-FD50108422E1}"/>
              </a:ext>
            </a:extLst>
          </p:cNvPr>
          <p:cNvCxnSpPr>
            <a:cxnSpLocks/>
          </p:cNvCxnSpPr>
          <p:nvPr/>
        </p:nvCxnSpPr>
        <p:spPr>
          <a:xfrm>
            <a:off x="8005769" y="4639728"/>
            <a:ext cx="349079" cy="0"/>
          </a:xfrm>
          <a:prstGeom prst="straightConnector1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835F9961-4E32-4315-81DE-40373EE402C0}"/>
              </a:ext>
            </a:extLst>
          </p:cNvPr>
          <p:cNvCxnSpPr>
            <a:cxnSpLocks/>
            <a:stCxn id="19" idx="1"/>
            <a:endCxn id="25" idx="0"/>
          </p:cNvCxnSpPr>
          <p:nvPr/>
        </p:nvCxnSpPr>
        <p:spPr>
          <a:xfrm rot="10800000" flipV="1">
            <a:off x="8005770" y="4964015"/>
            <a:ext cx="349078" cy="701024"/>
          </a:xfrm>
          <a:prstGeom prst="bentConnector2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7">
            <a:extLst>
              <a:ext uri="{FF2B5EF4-FFF2-40B4-BE49-F238E27FC236}">
                <a16:creationId xmlns:a16="http://schemas.microsoft.com/office/drawing/2014/main" id="{FB7C37F4-C5ED-4981-93E3-57ECDB799E16}"/>
              </a:ext>
            </a:extLst>
          </p:cNvPr>
          <p:cNvCxnSpPr>
            <a:cxnSpLocks/>
          </p:cNvCxnSpPr>
          <p:nvPr/>
        </p:nvCxnSpPr>
        <p:spPr>
          <a:xfrm>
            <a:off x="10291076" y="5301293"/>
            <a:ext cx="371264" cy="366777"/>
          </a:xfrm>
          <a:prstGeom prst="bentConnector2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322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53EAC68-6F23-4C66-90DA-1C66243AC915}"/>
              </a:ext>
            </a:extLst>
          </p:cNvPr>
          <p:cNvSpPr txBox="1">
            <a:spLocks/>
          </p:cNvSpPr>
          <p:nvPr/>
        </p:nvSpPr>
        <p:spPr>
          <a:xfrm>
            <a:off x="838198" y="3131792"/>
            <a:ext cx="3542886" cy="364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LET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IDENTIFIER("answer")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EQUAL_SIGN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  <a:cs typeface="Calibri"/>
              </a:rPr>
              <a:t>INTEGER(42)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SEMICOLON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cs typeface="Calibri"/>
              </a:rPr>
              <a:t>EOF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Abstract Syntax Tree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99425-F104-4023-89AF-245987088C03}"/>
              </a:ext>
            </a:extLst>
          </p:cNvPr>
          <p:cNvGrpSpPr/>
          <p:nvPr/>
        </p:nvGrpSpPr>
        <p:grpSpPr>
          <a:xfrm>
            <a:off x="6069541" y="3705624"/>
            <a:ext cx="1936229" cy="1161736"/>
            <a:chOff x="5488896" y="2809406"/>
            <a:chExt cx="1936229" cy="116173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1481A2-6633-48C1-B26F-44B37753FF08}"/>
                </a:ext>
              </a:extLst>
            </p:cNvPr>
            <p:cNvSpPr/>
            <p:nvPr/>
          </p:nvSpPr>
          <p:spPr>
            <a:xfrm>
              <a:off x="5488897" y="2809406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LetStatement</a:t>
              </a:r>
              <a:endParaRPr lang="en-US"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A021D8-493E-4CC3-8476-157746CF04F6}"/>
                </a:ext>
              </a:extLst>
            </p:cNvPr>
            <p:cNvSpPr/>
            <p:nvPr/>
          </p:nvSpPr>
          <p:spPr>
            <a:xfrm>
              <a:off x="5488896" y="3296585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Name</a:t>
              </a: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7C6913-7940-4FBD-A01B-477B146DD942}"/>
                </a:ext>
              </a:extLst>
            </p:cNvPr>
            <p:cNvSpPr/>
            <p:nvPr/>
          </p:nvSpPr>
          <p:spPr>
            <a:xfrm>
              <a:off x="5488896" y="3633863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A7EEB-6E87-4066-BC52-1727088A2E11}"/>
              </a:ext>
            </a:extLst>
          </p:cNvPr>
          <p:cNvGrpSpPr/>
          <p:nvPr/>
        </p:nvGrpSpPr>
        <p:grpSpPr>
          <a:xfrm>
            <a:off x="3788478" y="4964014"/>
            <a:ext cx="1936229" cy="824459"/>
            <a:chOff x="2515846" y="4258454"/>
            <a:chExt cx="1936229" cy="8244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2D6B59-8757-4892-81EB-1DBA95909E28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Identifier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E89AE8-E069-499C-82F2-C0CDE1ED46B4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 : "answer"</a:t>
              </a:r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9C1DC-BB45-452B-A7CF-A39E2118B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30099"/>
            <a:ext cx="4293901" cy="711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cs typeface="Calibri"/>
              </a:rPr>
              <a:t>let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answer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=</a:t>
            </a:r>
            <a:r>
              <a:rPr lang="en-US" sz="36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600" dirty="0">
                <a:solidFill>
                  <a:schemeClr val="accent6"/>
                </a:solidFill>
                <a:cs typeface="Calibri"/>
              </a:rPr>
              <a:t>42</a:t>
            </a:r>
            <a:r>
              <a:rPr lang="en-US" sz="3600" dirty="0">
                <a:solidFill>
                  <a:schemeClr val="accent3"/>
                </a:solidFill>
                <a:cs typeface="Calibri"/>
              </a:rPr>
              <a:t>;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D3A2A7-D403-404E-8301-E393A1470954}"/>
              </a:ext>
            </a:extLst>
          </p:cNvPr>
          <p:cNvGrpSpPr/>
          <p:nvPr/>
        </p:nvGrpSpPr>
        <p:grpSpPr>
          <a:xfrm>
            <a:off x="6073780" y="2570666"/>
            <a:ext cx="1936229" cy="824459"/>
            <a:chOff x="2515846" y="4258454"/>
            <a:chExt cx="1936229" cy="8244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E9AB1-BA38-4D98-A8DD-B864A0A3AD04}"/>
                </a:ext>
              </a:extLst>
            </p:cNvPr>
            <p:cNvSpPr/>
            <p:nvPr/>
          </p:nvSpPr>
          <p:spPr>
            <a:xfrm>
              <a:off x="2515847" y="4258454"/>
              <a:ext cx="1936228" cy="4871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Program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440141-E967-448A-B43A-AC8AFF6C8E61}"/>
                </a:ext>
              </a:extLst>
            </p:cNvPr>
            <p:cNvSpPr/>
            <p:nvPr/>
          </p:nvSpPr>
          <p:spPr>
            <a:xfrm>
              <a:off x="2515846" y="4745634"/>
              <a:ext cx="1936228" cy="337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Statements[]</a:t>
              </a:r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38E74C3-67BD-4143-92F2-C4696D4841AE}"/>
              </a:ext>
            </a:extLst>
          </p:cNvPr>
          <p:cNvCxnSpPr/>
          <p:nvPr/>
        </p:nvCxnSpPr>
        <p:spPr>
          <a:xfrm flipH="1">
            <a:off x="7037656" y="3395125"/>
            <a:ext cx="4238" cy="3104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0D019690-C9C4-420F-8F0E-542B292CD896}"/>
              </a:ext>
            </a:extLst>
          </p:cNvPr>
          <p:cNvCxnSpPr/>
          <p:nvPr/>
        </p:nvCxnSpPr>
        <p:spPr>
          <a:xfrm rot="10800000" flipV="1">
            <a:off x="4756593" y="4361442"/>
            <a:ext cx="1312948" cy="602571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7">
            <a:extLst>
              <a:ext uri="{FF2B5EF4-FFF2-40B4-BE49-F238E27FC236}">
                <a16:creationId xmlns:a16="http://schemas.microsoft.com/office/drawing/2014/main" id="{13DC471B-46FF-4DDB-A815-FD50108422E1}"/>
              </a:ext>
            </a:extLst>
          </p:cNvPr>
          <p:cNvCxnSpPr>
            <a:cxnSpLocks/>
          </p:cNvCxnSpPr>
          <p:nvPr/>
        </p:nvCxnSpPr>
        <p:spPr>
          <a:xfrm>
            <a:off x="8005769" y="4639728"/>
            <a:ext cx="349079" cy="0"/>
          </a:xfrm>
          <a:prstGeom prst="straightConnector1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3A608E-3EF0-4536-A637-943B28E8CD3A}"/>
              </a:ext>
            </a:extLst>
          </p:cNvPr>
          <p:cNvGrpSpPr/>
          <p:nvPr/>
        </p:nvGrpSpPr>
        <p:grpSpPr>
          <a:xfrm>
            <a:off x="8354847" y="4308193"/>
            <a:ext cx="1936229" cy="824459"/>
            <a:chOff x="4976731" y="5132879"/>
            <a:chExt cx="1936229" cy="824459"/>
          </a:xfrm>
          <a:solidFill>
            <a:schemeClr val="accent6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C8AC58-FEE8-4BCE-B3C8-55E53F4733EA}"/>
                </a:ext>
              </a:extLst>
            </p:cNvPr>
            <p:cNvSpPr/>
            <p:nvPr/>
          </p:nvSpPr>
          <p:spPr>
            <a:xfrm>
              <a:off x="4976732" y="5132879"/>
              <a:ext cx="1936228" cy="487180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cs typeface="Calibri"/>
                </a:rPr>
                <a:t>IntegerLiteral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C9F52D-34A0-4606-B30B-BF76B1C832B9}"/>
                </a:ext>
              </a:extLst>
            </p:cNvPr>
            <p:cNvSpPr/>
            <p:nvPr/>
          </p:nvSpPr>
          <p:spPr>
            <a:xfrm>
              <a:off x="4976731" y="5620059"/>
              <a:ext cx="1936228" cy="337279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cs typeface="Calibri"/>
                </a:rPr>
                <a:t>Value: 42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8677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Thank You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E3551-7E18-4FC6-AF3B-06DF9366F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4" y="2887569"/>
            <a:ext cx="2352673" cy="297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9B55A-B130-4CE8-99F0-22F3B2E0C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47" y="2887568"/>
            <a:ext cx="2352675" cy="2970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64A05-BE7C-420C-9AF8-3B27B9694B3B}"/>
              </a:ext>
            </a:extLst>
          </p:cNvPr>
          <p:cNvSpPr txBox="1"/>
          <p:nvPr/>
        </p:nvSpPr>
        <p:spPr>
          <a:xfrm>
            <a:off x="976299" y="5925392"/>
            <a:ext cx="213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  <a:cs typeface="Calibri"/>
                <a:hlinkClick r:id="rId6"/>
              </a:rPr>
              <a:t>interpreterbook.com</a:t>
            </a:r>
          </a:p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D3115-2DB2-4E11-8DE1-D9C8C21DB0CB}"/>
              </a:ext>
            </a:extLst>
          </p:cNvPr>
          <p:cNvSpPr txBox="1"/>
          <p:nvPr/>
        </p:nvSpPr>
        <p:spPr>
          <a:xfrm>
            <a:off x="3817764" y="5925391"/>
            <a:ext cx="1939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  <a:cs typeface="Calibri"/>
                <a:hlinkClick r:id="rId6"/>
              </a:rPr>
              <a:t>compilerbook.com</a:t>
            </a:r>
            <a:endParaRPr lang="en-GB" dirty="0">
              <a:solidFill>
                <a:schemeClr val="accent5"/>
              </a:solidFill>
              <a:cs typeface="Calibri"/>
            </a:endParaRPr>
          </a:p>
          <a:p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8AFAB6-0581-47C2-A177-128786DFE808}"/>
              </a:ext>
            </a:extLst>
          </p:cNvPr>
          <p:cNvGrpSpPr/>
          <p:nvPr/>
        </p:nvGrpSpPr>
        <p:grpSpPr>
          <a:xfrm>
            <a:off x="8713389" y="2887568"/>
            <a:ext cx="2608707" cy="2970953"/>
            <a:chOff x="8028622" y="3436570"/>
            <a:chExt cx="2352675" cy="248284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9EAF04-D4E6-4D47-9598-BE2157E1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8622" y="3909642"/>
              <a:ext cx="2352675" cy="20097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CC6495-68FD-41C4-963F-A3CEA5BD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28622" y="3436570"/>
              <a:ext cx="2352674" cy="500817"/>
            </a:xfrm>
            <a:prstGeom prst="rect">
              <a:avLst/>
            </a:prstGeom>
          </p:spPr>
        </p:pic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D68BA29-28A0-46D2-93D1-CA9C8AB5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6" y="276718"/>
            <a:ext cx="1417320" cy="12917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F991C-4080-4B98-9D84-3294994CCA57}"/>
              </a:ext>
            </a:extLst>
          </p:cNvPr>
          <p:cNvSpPr txBox="1"/>
          <p:nvPr/>
        </p:nvSpPr>
        <p:spPr>
          <a:xfrm>
            <a:off x="9158179" y="5930058"/>
            <a:ext cx="171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  <a:cs typeface="Calibri"/>
                <a:hlinkClick r:id="rId9"/>
              </a:rPr>
              <a:t>pluralsight.com</a:t>
            </a:r>
            <a:endParaRPr lang="en-GB" dirty="0">
              <a:solidFill>
                <a:schemeClr val="accent5"/>
              </a:solidFill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5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Fixes / Analyzers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38B8B76-30D0-4B0B-B28E-BDA9D1A92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4" y="2520000"/>
            <a:ext cx="791063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3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Fixes / Analyzers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6D4DAB1-6894-4C84-9D80-A22D73471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4" y="2520000"/>
            <a:ext cx="791063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7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 Fixes / Analyzers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2830BF0F-6EBC-4997-8C1E-1388C67E3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23" y="2520000"/>
            <a:ext cx="783615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5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2119</Words>
  <Application>Microsoft Office PowerPoint</Application>
  <PresentationFormat>Widescreen</PresentationFormat>
  <Paragraphs>737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Writing an Interpreter in GO C#</vt:lpstr>
      <vt:lpstr>Overview</vt:lpstr>
      <vt:lpstr>Roslyn SDK</vt:lpstr>
      <vt:lpstr>Template</vt:lpstr>
      <vt:lpstr>Code Fixes / Analyzers</vt:lpstr>
      <vt:lpstr>Code Fixes / Analyzers</vt:lpstr>
      <vt:lpstr>Code Fixes / Analyzers</vt:lpstr>
      <vt:lpstr>Code Fixes / Analyzers</vt:lpstr>
      <vt:lpstr>Code Fixes / Analyzers</vt:lpstr>
      <vt:lpstr>Code Fixes / Analyzers</vt:lpstr>
      <vt:lpstr>Code Fixes / Analyzers</vt:lpstr>
      <vt:lpstr>Syntax Visualizer</vt:lpstr>
      <vt:lpstr>Interpreter</vt:lpstr>
      <vt:lpstr>Lexical Analysis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Lexing</vt:lpstr>
      <vt:lpstr>Parsing</vt:lpstr>
      <vt:lpstr>Parsing</vt:lpstr>
      <vt:lpstr>Parsing</vt:lpstr>
      <vt:lpstr>Parsing</vt:lpstr>
      <vt:lpstr>Parsing</vt:lpstr>
      <vt:lpstr>Parsing</vt:lpstr>
      <vt:lpstr>Parsing</vt:lpstr>
      <vt:lpstr>Parsing</vt:lpstr>
      <vt:lpstr>Parsing</vt:lpstr>
      <vt:lpstr>Parsing</vt:lpstr>
      <vt:lpstr>Parsing</vt:lpstr>
      <vt:lpstr>Parsing</vt:lpstr>
      <vt:lpstr>Parsing</vt:lpstr>
      <vt:lpstr>Parsing</vt:lpstr>
      <vt:lpstr>Parsing</vt:lpstr>
      <vt:lpstr>Roslyn</vt:lpstr>
      <vt:lpstr>Syntax Visualizer</vt:lpstr>
      <vt:lpstr>Syntax Visualizer</vt:lpstr>
      <vt:lpstr>Visual Studio</vt:lpstr>
      <vt:lpstr>Visual Studio</vt:lpstr>
      <vt:lpstr>Visual Studio</vt:lpstr>
      <vt:lpstr>Syntax Visualizer</vt:lpstr>
      <vt:lpstr>Code Fixes</vt:lpstr>
      <vt:lpstr>Abstract Syntax Tree</vt:lpstr>
      <vt:lpstr>Abstract Syntax Tree</vt:lpstr>
      <vt:lpstr>Abstract Syntax Tree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an Interpreter in GO C#</dc:title>
  <dc:creator>Tim Boyle</dc:creator>
  <cp:lastModifiedBy>timboboyle@yahoo.co.uk</cp:lastModifiedBy>
  <cp:revision>378</cp:revision>
  <dcterms:created xsi:type="dcterms:W3CDTF">2019-04-21T20:58:09Z</dcterms:created>
  <dcterms:modified xsi:type="dcterms:W3CDTF">2019-05-13T21:35:03Z</dcterms:modified>
</cp:coreProperties>
</file>